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3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571EF1-32FF-4ADF-8F97-BB7C1C3FBCBF}" v="6" dt="2021-10-27T12:31:20.8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41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savarosbajszú Pixelbetyár" userId="7192c38303c7f57f" providerId="LiveId" clId="{B09E2655-529F-48E0-8542-559A20C2C9F7}"/>
    <pc:docChg chg="modSld">
      <pc:chgData name="Csavarosbajszú Pixelbetyár" userId="7192c38303c7f57f" providerId="LiveId" clId="{B09E2655-529F-48E0-8542-559A20C2C9F7}" dt="2021-10-13T09:36:53.034" v="2"/>
      <pc:docMkLst>
        <pc:docMk/>
      </pc:docMkLst>
      <pc:sldChg chg="modSp">
        <pc:chgData name="Csavarosbajszú Pixelbetyár" userId="7192c38303c7f57f" providerId="LiveId" clId="{B09E2655-529F-48E0-8542-559A20C2C9F7}" dt="2021-10-13T09:36:53.034" v="2"/>
        <pc:sldMkLst>
          <pc:docMk/>
          <pc:sldMk cId="770046333" sldId="260"/>
        </pc:sldMkLst>
        <pc:graphicFrameChg chg="mod">
          <ac:chgData name="Csavarosbajszú Pixelbetyár" userId="7192c38303c7f57f" providerId="LiveId" clId="{B09E2655-529F-48E0-8542-559A20C2C9F7}" dt="2021-10-13T09:36:53.034" v="2"/>
          <ac:graphicFrameMkLst>
            <pc:docMk/>
            <pc:sldMk cId="770046333" sldId="260"/>
            <ac:graphicFrameMk id="4" creationId="{1FDF8555-B5DF-4977-8221-A577BA2F9E53}"/>
          </ac:graphicFrameMkLst>
        </pc:graphicFrameChg>
      </pc:sldChg>
    </pc:docChg>
  </pc:docChgLst>
  <pc:docChgLst>
    <pc:chgData name="Csavarosbajszú Pixelbetyár" userId="7192c38303c7f57f" providerId="LiveId" clId="{A3E8B181-A504-40A7-A3FE-210289D787C7}"/>
    <pc:docChg chg="undo custSel addSld modSld">
      <pc:chgData name="Csavarosbajszú Pixelbetyár" userId="7192c38303c7f57f" providerId="LiveId" clId="{A3E8B181-A504-40A7-A3FE-210289D787C7}" dt="2021-10-20T08:49:28.605" v="3227" actId="20577"/>
      <pc:docMkLst>
        <pc:docMk/>
      </pc:docMkLst>
      <pc:sldChg chg="modSp mod">
        <pc:chgData name="Csavarosbajszú Pixelbetyár" userId="7192c38303c7f57f" providerId="LiveId" clId="{A3E8B181-A504-40A7-A3FE-210289D787C7}" dt="2021-10-12T17:36:54.464" v="1542" actId="20577"/>
        <pc:sldMkLst>
          <pc:docMk/>
          <pc:sldMk cId="2932547944" sldId="257"/>
        </pc:sldMkLst>
        <pc:spChg chg="mod">
          <ac:chgData name="Csavarosbajszú Pixelbetyár" userId="7192c38303c7f57f" providerId="LiveId" clId="{A3E8B181-A504-40A7-A3FE-210289D787C7}" dt="2021-10-12T17:36:54.464" v="1542" actId="20577"/>
          <ac:spMkLst>
            <pc:docMk/>
            <pc:sldMk cId="2932547944" sldId="257"/>
            <ac:spMk id="3" creationId="{1D8819CE-F49A-4D7B-9441-D8AB8EA19986}"/>
          </ac:spMkLst>
        </pc:spChg>
      </pc:sldChg>
      <pc:sldChg chg="addSp delSp modSp mod">
        <pc:chgData name="Csavarosbajszú Pixelbetyár" userId="7192c38303c7f57f" providerId="LiveId" clId="{A3E8B181-A504-40A7-A3FE-210289D787C7}" dt="2021-10-12T17:49:23.401" v="1747" actId="20577"/>
        <pc:sldMkLst>
          <pc:docMk/>
          <pc:sldMk cId="3498842297" sldId="258"/>
        </pc:sldMkLst>
        <pc:spChg chg="mod">
          <ac:chgData name="Csavarosbajszú Pixelbetyár" userId="7192c38303c7f57f" providerId="LiveId" clId="{A3E8B181-A504-40A7-A3FE-210289D787C7}" dt="2021-10-12T17:47:23.352" v="1717" actId="1076"/>
          <ac:spMkLst>
            <pc:docMk/>
            <pc:sldMk cId="3498842297" sldId="258"/>
            <ac:spMk id="2" creationId="{8CB7DEF5-817E-4037-8FA8-7FB76E4B1BAE}"/>
          </ac:spMkLst>
        </pc:spChg>
        <pc:spChg chg="del">
          <ac:chgData name="Csavarosbajszú Pixelbetyár" userId="7192c38303c7f57f" providerId="LiveId" clId="{A3E8B181-A504-40A7-A3FE-210289D787C7}" dt="2021-10-12T16:47:23.353" v="0" actId="478"/>
          <ac:spMkLst>
            <pc:docMk/>
            <pc:sldMk cId="3498842297" sldId="258"/>
            <ac:spMk id="3" creationId="{E83306E2-A3C4-4AE7-BB03-A05B7D0FB97E}"/>
          </ac:spMkLst>
        </pc:spChg>
        <pc:spChg chg="add del mod">
          <ac:chgData name="Csavarosbajszú Pixelbetyár" userId="7192c38303c7f57f" providerId="LiveId" clId="{A3E8B181-A504-40A7-A3FE-210289D787C7}" dt="2021-10-12T16:48:38.472" v="13" actId="478"/>
          <ac:spMkLst>
            <pc:docMk/>
            <pc:sldMk cId="3498842297" sldId="258"/>
            <ac:spMk id="4" creationId="{7936EC89-0628-4B45-8F64-FD2E51BB6FF0}"/>
          </ac:spMkLst>
        </pc:spChg>
        <pc:spChg chg="add mod">
          <ac:chgData name="Csavarosbajszú Pixelbetyár" userId="7192c38303c7f57f" providerId="LiveId" clId="{A3E8B181-A504-40A7-A3FE-210289D787C7}" dt="2021-10-12T17:10:37.837" v="1026" actId="164"/>
          <ac:spMkLst>
            <pc:docMk/>
            <pc:sldMk cId="3498842297" sldId="258"/>
            <ac:spMk id="5" creationId="{E1409C95-B25D-496C-AF4D-614984BD5D31}"/>
          </ac:spMkLst>
        </pc:spChg>
        <pc:spChg chg="add mod ord">
          <ac:chgData name="Csavarosbajszú Pixelbetyár" userId="7192c38303c7f57f" providerId="LiveId" clId="{A3E8B181-A504-40A7-A3FE-210289D787C7}" dt="2021-10-12T17:40:38.452" v="1602" actId="20577"/>
          <ac:spMkLst>
            <pc:docMk/>
            <pc:sldMk cId="3498842297" sldId="258"/>
            <ac:spMk id="6" creationId="{0024E3F6-C1E3-49FB-94BF-1FBD5F5A4615}"/>
          </ac:spMkLst>
        </pc:spChg>
        <pc:spChg chg="add mod ord">
          <ac:chgData name="Csavarosbajszú Pixelbetyár" userId="7192c38303c7f57f" providerId="LiveId" clId="{A3E8B181-A504-40A7-A3FE-210289D787C7}" dt="2021-10-12T17:45:42.416" v="1685" actId="166"/>
          <ac:spMkLst>
            <pc:docMk/>
            <pc:sldMk cId="3498842297" sldId="258"/>
            <ac:spMk id="7" creationId="{E5B32757-4518-4FB5-843D-FCBCEEDFBBF1}"/>
          </ac:spMkLst>
        </pc:spChg>
        <pc:spChg chg="add del mod ord">
          <ac:chgData name="Csavarosbajszú Pixelbetyár" userId="7192c38303c7f57f" providerId="LiveId" clId="{A3E8B181-A504-40A7-A3FE-210289D787C7}" dt="2021-10-12T16:57:52.752" v="756" actId="478"/>
          <ac:spMkLst>
            <pc:docMk/>
            <pc:sldMk cId="3498842297" sldId="258"/>
            <ac:spMk id="8" creationId="{A400C16B-ECFC-469D-B020-08BEC7F024ED}"/>
          </ac:spMkLst>
        </pc:spChg>
        <pc:spChg chg="add del mod">
          <ac:chgData name="Csavarosbajszú Pixelbetyár" userId="7192c38303c7f57f" providerId="LiveId" clId="{A3E8B181-A504-40A7-A3FE-210289D787C7}" dt="2021-10-12T16:50:40.837" v="62" actId="478"/>
          <ac:spMkLst>
            <pc:docMk/>
            <pc:sldMk cId="3498842297" sldId="258"/>
            <ac:spMk id="9" creationId="{8730409F-66EB-4286-AE2E-4F55E6CD196E}"/>
          </ac:spMkLst>
        </pc:spChg>
        <pc:spChg chg="add mod">
          <ac:chgData name="Csavarosbajszú Pixelbetyár" userId="7192c38303c7f57f" providerId="LiveId" clId="{A3E8B181-A504-40A7-A3FE-210289D787C7}" dt="2021-10-12T17:48:17.213" v="1736" actId="14100"/>
          <ac:spMkLst>
            <pc:docMk/>
            <pc:sldMk cId="3498842297" sldId="258"/>
            <ac:spMk id="10" creationId="{CE877AFC-E4F2-44FD-B1CA-806A27F30130}"/>
          </ac:spMkLst>
        </pc:spChg>
        <pc:spChg chg="add mod ord">
          <ac:chgData name="Csavarosbajszú Pixelbetyár" userId="7192c38303c7f57f" providerId="LiveId" clId="{A3E8B181-A504-40A7-A3FE-210289D787C7}" dt="2021-10-12T17:48:07.521" v="1731" actId="14100"/>
          <ac:spMkLst>
            <pc:docMk/>
            <pc:sldMk cId="3498842297" sldId="258"/>
            <ac:spMk id="11" creationId="{B8FF7382-21FA-4E87-B8DB-9EE79138959C}"/>
          </ac:spMkLst>
        </pc:spChg>
        <pc:spChg chg="add mod ord">
          <ac:chgData name="Csavarosbajszú Pixelbetyár" userId="7192c38303c7f57f" providerId="LiveId" clId="{A3E8B181-A504-40A7-A3FE-210289D787C7}" dt="2021-10-12T17:11:49.011" v="1062" actId="164"/>
          <ac:spMkLst>
            <pc:docMk/>
            <pc:sldMk cId="3498842297" sldId="258"/>
            <ac:spMk id="12" creationId="{7A19C6FC-54D7-43B7-A6BD-4E520D6A4B30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3" creationId="{66A8B910-9225-438F-87B4-FD6A8137D6AC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5" creationId="{20E8D150-4941-4E77-B526-E813B7B9C9CD}"/>
          </ac:spMkLst>
        </pc:spChg>
        <pc:spChg chg="add del mod">
          <ac:chgData name="Csavarosbajszú Pixelbetyár" userId="7192c38303c7f57f" providerId="LiveId" clId="{A3E8B181-A504-40A7-A3FE-210289D787C7}" dt="2021-10-12T17:42:43.765" v="1635" actId="478"/>
          <ac:spMkLst>
            <pc:docMk/>
            <pc:sldMk cId="3498842297" sldId="258"/>
            <ac:spMk id="16" creationId="{612F1B37-4CA9-41D8-A4A3-1FCEF56F9F2F}"/>
          </ac:spMkLst>
        </pc:spChg>
        <pc:spChg chg="add del mod ord">
          <ac:chgData name="Csavarosbajszú Pixelbetyár" userId="7192c38303c7f57f" providerId="LiveId" clId="{A3E8B181-A504-40A7-A3FE-210289D787C7}" dt="2021-10-12T17:42:41.068" v="1634" actId="21"/>
          <ac:spMkLst>
            <pc:docMk/>
            <pc:sldMk cId="3498842297" sldId="258"/>
            <ac:spMk id="17" creationId="{4C96A657-B0C4-4B59-9C10-973780F55CCB}"/>
          </ac:spMkLst>
        </pc:spChg>
        <pc:spChg chg="add mod">
          <ac:chgData name="Csavarosbajszú Pixelbetyár" userId="7192c38303c7f57f" providerId="LiveId" clId="{A3E8B181-A504-40A7-A3FE-210289D787C7}" dt="2021-10-12T17:10:37.837" v="1026" actId="164"/>
          <ac:spMkLst>
            <pc:docMk/>
            <pc:sldMk cId="3498842297" sldId="258"/>
            <ac:spMk id="18" creationId="{C8A0965C-0C8D-46D9-8532-8B8BDDE2E1AC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19" creationId="{C8A91266-5697-40B5-8884-4B3968C283E9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0" creationId="{E52A99BB-4C3E-448C-864D-40A3BA0A8EE3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1" creationId="{350166D1-F758-4059-BA07-3D856D47A0E0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2" creationId="{F072214B-1A7C-47DD-9D1C-80686DDF9937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3" creationId="{60BDB272-8E01-4672-9BC1-C8EA941F5726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4" creationId="{5545D99C-89A3-4E0C-8606-860EE93EEAC2}"/>
          </ac:spMkLst>
        </pc:spChg>
        <pc:spChg chg="add mod">
          <ac:chgData name="Csavarosbajszú Pixelbetyár" userId="7192c38303c7f57f" providerId="LiveId" clId="{A3E8B181-A504-40A7-A3FE-210289D787C7}" dt="2021-10-12T17:00:34.173" v="799" actId="164"/>
          <ac:spMkLst>
            <pc:docMk/>
            <pc:sldMk cId="3498842297" sldId="258"/>
            <ac:spMk id="25" creationId="{08A861BB-45C3-4184-8BB6-405179376AC3}"/>
          </ac:spMkLst>
        </pc:spChg>
        <pc:spChg chg="add mod">
          <ac:chgData name="Csavarosbajszú Pixelbetyár" userId="7192c38303c7f57f" providerId="LiveId" clId="{A3E8B181-A504-40A7-A3FE-210289D787C7}" dt="2021-10-12T17:40:29.189" v="1600" actId="14100"/>
          <ac:spMkLst>
            <pc:docMk/>
            <pc:sldMk cId="3498842297" sldId="258"/>
            <ac:spMk id="27" creationId="{C3AE2E2A-B427-4FD6-B841-6B08C9C5C8D2}"/>
          </ac:spMkLst>
        </pc:spChg>
        <pc:spChg chg="add mod">
          <ac:chgData name="Csavarosbajszú Pixelbetyár" userId="7192c38303c7f57f" providerId="LiveId" clId="{A3E8B181-A504-40A7-A3FE-210289D787C7}" dt="2021-10-12T17:10:37.837" v="1026" actId="164"/>
          <ac:spMkLst>
            <pc:docMk/>
            <pc:sldMk cId="3498842297" sldId="258"/>
            <ac:spMk id="28" creationId="{4F72909B-4FFE-4D98-BB00-4D252267CB47}"/>
          </ac:spMkLst>
        </pc:spChg>
        <pc:spChg chg="add mod">
          <ac:chgData name="Csavarosbajszú Pixelbetyár" userId="7192c38303c7f57f" providerId="LiveId" clId="{A3E8B181-A504-40A7-A3FE-210289D787C7}" dt="2021-10-12T17:04:50.886" v="903" actId="164"/>
          <ac:spMkLst>
            <pc:docMk/>
            <pc:sldMk cId="3498842297" sldId="258"/>
            <ac:spMk id="29" creationId="{7C0F9B04-1197-49C4-AAB7-89FBBAAB8A69}"/>
          </ac:spMkLst>
        </pc:spChg>
        <pc:spChg chg="add mod">
          <ac:chgData name="Csavarosbajszú Pixelbetyár" userId="7192c38303c7f57f" providerId="LiveId" clId="{A3E8B181-A504-40A7-A3FE-210289D787C7}" dt="2021-10-12T17:04:50.886" v="903" actId="164"/>
          <ac:spMkLst>
            <pc:docMk/>
            <pc:sldMk cId="3498842297" sldId="258"/>
            <ac:spMk id="30" creationId="{1ABEAF1C-1BCB-4504-9F90-48719240D3BD}"/>
          </ac:spMkLst>
        </pc:spChg>
        <pc:spChg chg="add mod">
          <ac:chgData name="Csavarosbajszú Pixelbetyár" userId="7192c38303c7f57f" providerId="LiveId" clId="{A3E8B181-A504-40A7-A3FE-210289D787C7}" dt="2021-10-12T17:04:50.886" v="903" actId="164"/>
          <ac:spMkLst>
            <pc:docMk/>
            <pc:sldMk cId="3498842297" sldId="258"/>
            <ac:spMk id="31" creationId="{625B5E13-C530-4F5C-9BD6-62158B945703}"/>
          </ac:spMkLst>
        </pc:spChg>
        <pc:spChg chg="add mod">
          <ac:chgData name="Csavarosbajszú Pixelbetyár" userId="7192c38303c7f57f" providerId="LiveId" clId="{A3E8B181-A504-40A7-A3FE-210289D787C7}" dt="2021-10-12T17:08:59.610" v="1004" actId="13822"/>
          <ac:spMkLst>
            <pc:docMk/>
            <pc:sldMk cId="3498842297" sldId="258"/>
            <ac:spMk id="32" creationId="{178C5321-928C-4DD4-B18B-3F33044FDEF0}"/>
          </ac:spMkLst>
        </pc:spChg>
        <pc:spChg chg="add mod">
          <ac:chgData name="Csavarosbajszú Pixelbetyár" userId="7192c38303c7f57f" providerId="LiveId" clId="{A3E8B181-A504-40A7-A3FE-210289D787C7}" dt="2021-10-12T17:04:50.886" v="903" actId="164"/>
          <ac:spMkLst>
            <pc:docMk/>
            <pc:sldMk cId="3498842297" sldId="258"/>
            <ac:spMk id="33" creationId="{7185BD55-BFC4-436A-AF88-0290CD6F7896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35" creationId="{60447B43-EF4F-4893-85DE-3333A32884BF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36" creationId="{95C28D5B-0C40-485C-B511-E03DDB626E2F}"/>
          </ac:spMkLst>
        </pc:spChg>
        <pc:spChg chg="add del mod">
          <ac:chgData name="Csavarosbajszú Pixelbetyár" userId="7192c38303c7f57f" providerId="LiveId" clId="{A3E8B181-A504-40A7-A3FE-210289D787C7}" dt="2021-10-12T17:06:45.146" v="954" actId="478"/>
          <ac:spMkLst>
            <pc:docMk/>
            <pc:sldMk cId="3498842297" sldId="258"/>
            <ac:spMk id="37" creationId="{0CDC8B2A-30C6-4922-A635-BD2666CEC996}"/>
          </ac:spMkLst>
        </pc:spChg>
        <pc:spChg chg="add del mod">
          <ac:chgData name="Csavarosbajszú Pixelbetyár" userId="7192c38303c7f57f" providerId="LiveId" clId="{A3E8B181-A504-40A7-A3FE-210289D787C7}" dt="2021-10-12T17:06:44.327" v="953" actId="478"/>
          <ac:spMkLst>
            <pc:docMk/>
            <pc:sldMk cId="3498842297" sldId="258"/>
            <ac:spMk id="38" creationId="{E1EE9818-2F02-4608-BCAF-5D6C34370318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39" creationId="{3AC85E9D-2D56-405E-B860-A321E7A8849F}"/>
          </ac:spMkLst>
        </pc:spChg>
        <pc:spChg chg="add del mod">
          <ac:chgData name="Csavarosbajszú Pixelbetyár" userId="7192c38303c7f57f" providerId="LiveId" clId="{A3E8B181-A504-40A7-A3FE-210289D787C7}" dt="2021-10-12T17:07:15.309" v="973" actId="478"/>
          <ac:spMkLst>
            <pc:docMk/>
            <pc:sldMk cId="3498842297" sldId="258"/>
            <ac:spMk id="40" creationId="{482D2E15-787C-4E71-840B-7A9BA078E4E0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41" creationId="{D1854827-BBD6-4663-B92E-2DEF0454778E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42" creationId="{CD6018DF-76A6-4E22-8052-8D8A1FAA5766}"/>
          </ac:spMkLst>
        </pc:spChg>
        <pc:spChg chg="add mod">
          <ac:chgData name="Csavarosbajszú Pixelbetyár" userId="7192c38303c7f57f" providerId="LiveId" clId="{A3E8B181-A504-40A7-A3FE-210289D787C7}" dt="2021-10-12T17:07:37.675" v="984" actId="164"/>
          <ac:spMkLst>
            <pc:docMk/>
            <pc:sldMk cId="3498842297" sldId="258"/>
            <ac:spMk id="43" creationId="{6FE79AF9-BAE0-4ADB-B94A-9852D600902D}"/>
          </ac:spMkLst>
        </pc:spChg>
        <pc:spChg chg="add mod">
          <ac:chgData name="Csavarosbajszú Pixelbetyár" userId="7192c38303c7f57f" providerId="LiveId" clId="{A3E8B181-A504-40A7-A3FE-210289D787C7}" dt="2021-10-12T17:12:58.273" v="1073" actId="339"/>
          <ac:spMkLst>
            <pc:docMk/>
            <pc:sldMk cId="3498842297" sldId="258"/>
            <ac:spMk id="45" creationId="{7D24D985-0DF0-4DD4-985A-5CBB55200BC6}"/>
          </ac:spMkLst>
        </pc:spChg>
        <pc:spChg chg="add del mod">
          <ac:chgData name="Csavarosbajszú Pixelbetyár" userId="7192c38303c7f57f" providerId="LiveId" clId="{A3E8B181-A504-40A7-A3FE-210289D787C7}" dt="2021-10-12T17:12:42.490" v="1072" actId="478"/>
          <ac:spMkLst>
            <pc:docMk/>
            <pc:sldMk cId="3498842297" sldId="258"/>
            <ac:spMk id="46" creationId="{F6742714-BBA7-4A95-8050-C11FE300630B}"/>
          </ac:spMkLst>
        </pc:spChg>
        <pc:spChg chg="add mod">
          <ac:chgData name="Csavarosbajszú Pixelbetyár" userId="7192c38303c7f57f" providerId="LiveId" clId="{A3E8B181-A504-40A7-A3FE-210289D787C7}" dt="2021-10-12T17:13:42.129" v="1075" actId="339"/>
          <ac:spMkLst>
            <pc:docMk/>
            <pc:sldMk cId="3498842297" sldId="258"/>
            <ac:spMk id="47" creationId="{54547C34-F50C-4ACB-9FC9-BF229C2ECA22}"/>
          </ac:spMkLst>
        </pc:spChg>
        <pc:spChg chg="add mod">
          <ac:chgData name="Csavarosbajszú Pixelbetyár" userId="7192c38303c7f57f" providerId="LiveId" clId="{A3E8B181-A504-40A7-A3FE-210289D787C7}" dt="2021-10-12T17:10:27.946" v="1023" actId="164"/>
          <ac:spMkLst>
            <pc:docMk/>
            <pc:sldMk cId="3498842297" sldId="258"/>
            <ac:spMk id="48" creationId="{59D77B8A-B0E7-4A0D-9712-9E354F4237C9}"/>
          </ac:spMkLst>
        </pc:spChg>
        <pc:spChg chg="add mod">
          <ac:chgData name="Csavarosbajszú Pixelbetyár" userId="7192c38303c7f57f" providerId="LiveId" clId="{A3E8B181-A504-40A7-A3FE-210289D787C7}" dt="2021-10-12T17:13:33.470" v="1074" actId="14861"/>
          <ac:spMkLst>
            <pc:docMk/>
            <pc:sldMk cId="3498842297" sldId="258"/>
            <ac:spMk id="49" creationId="{40A69516-E2CB-4098-A72E-9EB077EF2DC4}"/>
          </ac:spMkLst>
        </pc:spChg>
        <pc:spChg chg="add mod">
          <ac:chgData name="Csavarosbajszú Pixelbetyár" userId="7192c38303c7f57f" providerId="LiveId" clId="{A3E8B181-A504-40A7-A3FE-210289D787C7}" dt="2021-10-12T17:31:31.610" v="1384" actId="20577"/>
          <ac:spMkLst>
            <pc:docMk/>
            <pc:sldMk cId="3498842297" sldId="258"/>
            <ac:spMk id="52" creationId="{86B03009-D1B9-418C-B8A2-24E8AF7C1E60}"/>
          </ac:spMkLst>
        </pc:spChg>
        <pc:spChg chg="add del">
          <ac:chgData name="Csavarosbajszú Pixelbetyár" userId="7192c38303c7f57f" providerId="LiveId" clId="{A3E8B181-A504-40A7-A3FE-210289D787C7}" dt="2021-10-12T17:12:02.757" v="1064" actId="11529"/>
          <ac:spMkLst>
            <pc:docMk/>
            <pc:sldMk cId="3498842297" sldId="258"/>
            <ac:spMk id="54" creationId="{AB3A516B-CDE0-4554-AE0A-1710DC769330}"/>
          </ac:spMkLst>
        </pc:spChg>
        <pc:spChg chg="add mod">
          <ac:chgData name="Csavarosbajszú Pixelbetyár" userId="7192c38303c7f57f" providerId="LiveId" clId="{A3E8B181-A504-40A7-A3FE-210289D787C7}" dt="2021-10-12T17:23:56.012" v="1236" actId="164"/>
          <ac:spMkLst>
            <pc:docMk/>
            <pc:sldMk cId="3498842297" sldId="258"/>
            <ac:spMk id="55" creationId="{68410372-3F54-4634-AF03-B63FF3D75974}"/>
          </ac:spMkLst>
        </pc:spChg>
        <pc:spChg chg="add mod">
          <ac:chgData name="Csavarosbajszú Pixelbetyár" userId="7192c38303c7f57f" providerId="LiveId" clId="{A3E8B181-A504-40A7-A3FE-210289D787C7}" dt="2021-10-12T17:15:32.949" v="1111" actId="164"/>
          <ac:spMkLst>
            <pc:docMk/>
            <pc:sldMk cId="3498842297" sldId="258"/>
            <ac:spMk id="56" creationId="{7DB0CE24-09F5-41BA-A67E-863C6C165F3F}"/>
          </ac:spMkLst>
        </pc:spChg>
        <pc:spChg chg="add del">
          <ac:chgData name="Csavarosbajszú Pixelbetyár" userId="7192c38303c7f57f" providerId="LiveId" clId="{A3E8B181-A504-40A7-A3FE-210289D787C7}" dt="2021-10-12T17:14:43.007" v="1092" actId="11529"/>
          <ac:spMkLst>
            <pc:docMk/>
            <pc:sldMk cId="3498842297" sldId="258"/>
            <ac:spMk id="57" creationId="{693B6935-FD9B-460C-AC81-E49D03258667}"/>
          </ac:spMkLst>
        </pc:spChg>
        <pc:spChg chg="add del">
          <ac:chgData name="Csavarosbajszú Pixelbetyár" userId="7192c38303c7f57f" providerId="LiveId" clId="{A3E8B181-A504-40A7-A3FE-210289D787C7}" dt="2021-10-12T17:14:47.193" v="1094" actId="11529"/>
          <ac:spMkLst>
            <pc:docMk/>
            <pc:sldMk cId="3498842297" sldId="258"/>
            <ac:spMk id="58" creationId="{B2EEEBA9-3E55-42BD-9B42-5AEB9A0D1D39}"/>
          </ac:spMkLst>
        </pc:spChg>
        <pc:spChg chg="add mod">
          <ac:chgData name="Csavarosbajszú Pixelbetyár" userId="7192c38303c7f57f" providerId="LiveId" clId="{A3E8B181-A504-40A7-A3FE-210289D787C7}" dt="2021-10-12T17:15:32.949" v="1111" actId="164"/>
          <ac:spMkLst>
            <pc:docMk/>
            <pc:sldMk cId="3498842297" sldId="258"/>
            <ac:spMk id="59" creationId="{712AC541-8153-4ADF-A47E-D797B3164EF1}"/>
          </ac:spMkLst>
        </pc:spChg>
        <pc:spChg chg="add mod">
          <ac:chgData name="Csavarosbajszú Pixelbetyár" userId="7192c38303c7f57f" providerId="LiveId" clId="{A3E8B181-A504-40A7-A3FE-210289D787C7}" dt="2021-10-12T17:23:56.012" v="1236" actId="164"/>
          <ac:spMkLst>
            <pc:docMk/>
            <pc:sldMk cId="3498842297" sldId="258"/>
            <ac:spMk id="61" creationId="{E0261248-1A9A-47C6-88AD-2743E1CB8716}"/>
          </ac:spMkLst>
        </pc:spChg>
        <pc:spChg chg="add mod">
          <ac:chgData name="Csavarosbajszú Pixelbetyár" userId="7192c38303c7f57f" providerId="LiveId" clId="{A3E8B181-A504-40A7-A3FE-210289D787C7}" dt="2021-10-12T17:40:31.302" v="1601" actId="14100"/>
          <ac:spMkLst>
            <pc:docMk/>
            <pc:sldMk cId="3498842297" sldId="258"/>
            <ac:spMk id="62" creationId="{A7A585E8-319E-44E3-8E57-72B1F0A7FB1B}"/>
          </ac:spMkLst>
        </pc:spChg>
        <pc:spChg chg="add mod">
          <ac:chgData name="Csavarosbajszú Pixelbetyár" userId="7192c38303c7f57f" providerId="LiveId" clId="{A3E8B181-A504-40A7-A3FE-210289D787C7}" dt="2021-10-12T17:40:24.746" v="1599" actId="1076"/>
          <ac:spMkLst>
            <pc:docMk/>
            <pc:sldMk cId="3498842297" sldId="258"/>
            <ac:spMk id="63" creationId="{7433B1D2-D120-43AD-A2EB-16FC6A695BF2}"/>
          </ac:spMkLst>
        </pc:spChg>
        <pc:spChg chg="add mod">
          <ac:chgData name="Csavarosbajszú Pixelbetyár" userId="7192c38303c7f57f" providerId="LiveId" clId="{A3E8B181-A504-40A7-A3FE-210289D787C7}" dt="2021-10-12T17:40:22.091" v="1598" actId="1076"/>
          <ac:spMkLst>
            <pc:docMk/>
            <pc:sldMk cId="3498842297" sldId="258"/>
            <ac:spMk id="64" creationId="{7A733ED1-B859-42AE-AE51-0C018217486E}"/>
          </ac:spMkLst>
        </pc:spChg>
        <pc:spChg chg="add del mod">
          <ac:chgData name="Csavarosbajszú Pixelbetyár" userId="7192c38303c7f57f" providerId="LiveId" clId="{A3E8B181-A504-40A7-A3FE-210289D787C7}" dt="2021-10-12T17:21:15.810" v="1192" actId="21"/>
          <ac:spMkLst>
            <pc:docMk/>
            <pc:sldMk cId="3498842297" sldId="258"/>
            <ac:spMk id="66" creationId="{54AECA31-23E0-42AB-A57A-103CF747DB21}"/>
          </ac:spMkLst>
        </pc:spChg>
        <pc:spChg chg="add mod">
          <ac:chgData name="Csavarosbajszú Pixelbetyár" userId="7192c38303c7f57f" providerId="LiveId" clId="{A3E8B181-A504-40A7-A3FE-210289D787C7}" dt="2021-10-12T17:21:08.401" v="1188" actId="164"/>
          <ac:spMkLst>
            <pc:docMk/>
            <pc:sldMk cId="3498842297" sldId="258"/>
            <ac:spMk id="67" creationId="{D01848FC-EEE0-4D66-930A-ADD9D6CAEC64}"/>
          </ac:spMkLst>
        </pc:spChg>
        <pc:spChg chg="add del mod">
          <ac:chgData name="Csavarosbajszú Pixelbetyár" userId="7192c38303c7f57f" providerId="LiveId" clId="{A3E8B181-A504-40A7-A3FE-210289D787C7}" dt="2021-10-12T17:20:33.310" v="1176" actId="478"/>
          <ac:spMkLst>
            <pc:docMk/>
            <pc:sldMk cId="3498842297" sldId="258"/>
            <ac:spMk id="68" creationId="{CB945852-BBA7-44A1-8C5C-464508A0C37B}"/>
          </ac:spMkLst>
        </pc:spChg>
        <pc:spChg chg="add del">
          <ac:chgData name="Csavarosbajszú Pixelbetyár" userId="7192c38303c7f57f" providerId="LiveId" clId="{A3E8B181-A504-40A7-A3FE-210289D787C7}" dt="2021-10-12T17:20:24.924" v="1175" actId="478"/>
          <ac:spMkLst>
            <pc:docMk/>
            <pc:sldMk cId="3498842297" sldId="258"/>
            <ac:spMk id="69" creationId="{AE03ECFA-F45A-414A-B8C6-2C12FA9FA228}"/>
          </ac:spMkLst>
        </pc:spChg>
        <pc:spChg chg="add mod">
          <ac:chgData name="Csavarosbajszú Pixelbetyár" userId="7192c38303c7f57f" providerId="LiveId" clId="{A3E8B181-A504-40A7-A3FE-210289D787C7}" dt="2021-10-12T17:21:08.401" v="1188" actId="164"/>
          <ac:spMkLst>
            <pc:docMk/>
            <pc:sldMk cId="3498842297" sldId="258"/>
            <ac:spMk id="70" creationId="{E832E0C2-D26C-4D68-ABF0-CAF9923D9AB4}"/>
          </ac:spMkLst>
        </pc:spChg>
        <pc:spChg chg="add mod">
          <ac:chgData name="Csavarosbajszú Pixelbetyár" userId="7192c38303c7f57f" providerId="LiveId" clId="{A3E8B181-A504-40A7-A3FE-210289D787C7}" dt="2021-10-12T17:21:08.401" v="1188" actId="164"/>
          <ac:spMkLst>
            <pc:docMk/>
            <pc:sldMk cId="3498842297" sldId="258"/>
            <ac:spMk id="71" creationId="{26D191D4-22AD-4A38-890F-7AC721EF4977}"/>
          </ac:spMkLst>
        </pc:spChg>
        <pc:spChg chg="add del mod">
          <ac:chgData name="Csavarosbajszú Pixelbetyár" userId="7192c38303c7f57f" providerId="LiveId" clId="{A3E8B181-A504-40A7-A3FE-210289D787C7}" dt="2021-10-12T17:21:13.121" v="1190"/>
          <ac:spMkLst>
            <pc:docMk/>
            <pc:sldMk cId="3498842297" sldId="258"/>
            <ac:spMk id="73" creationId="{8E96F39A-B82B-4ACC-911E-D3CDD2A5DF4B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74" creationId="{1D526A78-38E5-4853-B7EB-88C2D63E06F0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75" creationId="{EA36FD89-7ADC-4977-A785-E6DE5F50D0B2}"/>
          </ac:spMkLst>
        </pc:spChg>
        <pc:spChg chg="add del mod">
          <ac:chgData name="Csavarosbajszú Pixelbetyár" userId="7192c38303c7f57f" providerId="LiveId" clId="{A3E8B181-A504-40A7-A3FE-210289D787C7}" dt="2021-10-12T17:21:34.754" v="1201" actId="478"/>
          <ac:spMkLst>
            <pc:docMk/>
            <pc:sldMk cId="3498842297" sldId="258"/>
            <ac:spMk id="76" creationId="{14A733E4-1C46-4982-BC8B-F7E2D19AC78C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77" creationId="{115E6B1C-37B2-4C71-8B65-A40C9DE2C40D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78" creationId="{3F8D276D-BC46-4E7D-85D0-DBA449B42189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79" creationId="{1FB37187-6DB4-478D-BB4C-EFC42F2327D8}"/>
          </ac:spMkLst>
        </pc:spChg>
        <pc:spChg chg="add del">
          <ac:chgData name="Csavarosbajszú Pixelbetyár" userId="7192c38303c7f57f" providerId="LiveId" clId="{A3E8B181-A504-40A7-A3FE-210289D787C7}" dt="2021-10-12T17:22:53.163" v="1219" actId="11529"/>
          <ac:spMkLst>
            <pc:docMk/>
            <pc:sldMk cId="3498842297" sldId="258"/>
            <ac:spMk id="80" creationId="{0232300C-A717-49FC-8C08-594232D97B1F}"/>
          </ac:spMkLst>
        </pc:spChg>
        <pc:spChg chg="add del mod">
          <ac:chgData name="Csavarosbajszú Pixelbetyár" userId="7192c38303c7f57f" providerId="LiveId" clId="{A3E8B181-A504-40A7-A3FE-210289D787C7}" dt="2021-10-12T17:23:02.272" v="1223" actId="478"/>
          <ac:spMkLst>
            <pc:docMk/>
            <pc:sldMk cId="3498842297" sldId="258"/>
            <ac:spMk id="81" creationId="{9BC56DF5-4F11-4805-AA80-90CE2C97C9D5}"/>
          </ac:spMkLst>
        </pc:spChg>
        <pc:spChg chg="add mod">
          <ac:chgData name="Csavarosbajszú Pixelbetyár" userId="7192c38303c7f57f" providerId="LiveId" clId="{A3E8B181-A504-40A7-A3FE-210289D787C7}" dt="2021-10-12T17:23:56.012" v="1236" actId="164"/>
          <ac:spMkLst>
            <pc:docMk/>
            <pc:sldMk cId="3498842297" sldId="258"/>
            <ac:spMk id="82" creationId="{FF91EE39-13D6-467A-A5A0-5537CC64B0AC}"/>
          </ac:spMkLst>
        </pc:spChg>
        <pc:spChg chg="add mod ord">
          <ac:chgData name="Csavarosbajszú Pixelbetyár" userId="7192c38303c7f57f" providerId="LiveId" clId="{A3E8B181-A504-40A7-A3FE-210289D787C7}" dt="2021-10-12T17:44:43.179" v="1673" actId="166"/>
          <ac:spMkLst>
            <pc:docMk/>
            <pc:sldMk cId="3498842297" sldId="258"/>
            <ac:spMk id="86" creationId="{B9360C21-44C8-4FEE-9217-69520C4F230D}"/>
          </ac:spMkLst>
        </pc:spChg>
        <pc:spChg chg="add del mod">
          <ac:chgData name="Csavarosbajszú Pixelbetyár" userId="7192c38303c7f57f" providerId="LiveId" clId="{A3E8B181-A504-40A7-A3FE-210289D787C7}" dt="2021-10-12T17:24:12.222" v="1241"/>
          <ac:spMkLst>
            <pc:docMk/>
            <pc:sldMk cId="3498842297" sldId="258"/>
            <ac:spMk id="87" creationId="{67B105C6-566D-4181-B0DA-39769C6FF6EC}"/>
          </ac:spMkLst>
        </pc:spChg>
        <pc:spChg chg="add mod ord">
          <ac:chgData name="Csavarosbajszú Pixelbetyár" userId="7192c38303c7f57f" providerId="LiveId" clId="{A3E8B181-A504-40A7-A3FE-210289D787C7}" dt="2021-10-12T17:44:48.191" v="1675" actId="166"/>
          <ac:spMkLst>
            <pc:docMk/>
            <pc:sldMk cId="3498842297" sldId="258"/>
            <ac:spMk id="88" creationId="{1D04754D-9AD8-4F51-A3D2-9F38E4C729D7}"/>
          </ac:spMkLst>
        </pc:spChg>
        <pc:spChg chg="add mod ord">
          <ac:chgData name="Csavarosbajszú Pixelbetyár" userId="7192c38303c7f57f" providerId="LiveId" clId="{A3E8B181-A504-40A7-A3FE-210289D787C7}" dt="2021-10-12T17:46:08.608" v="1694" actId="1035"/>
          <ac:spMkLst>
            <pc:docMk/>
            <pc:sldMk cId="3498842297" sldId="258"/>
            <ac:spMk id="89" creationId="{62EF1CC2-AD3D-4677-ADE2-228A162E11F2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90" creationId="{0FD030F8-4969-49C7-BEC7-45D6C5B6C747}"/>
          </ac:spMkLst>
        </pc:spChg>
        <pc:spChg chg="add mod">
          <ac:chgData name="Csavarosbajszú Pixelbetyár" userId="7192c38303c7f57f" providerId="LiveId" clId="{A3E8B181-A504-40A7-A3FE-210289D787C7}" dt="2021-10-12T17:24:54.982" v="1259" actId="164"/>
          <ac:spMkLst>
            <pc:docMk/>
            <pc:sldMk cId="3498842297" sldId="258"/>
            <ac:spMk id="91" creationId="{CD26172C-FE3C-4C13-BD1D-2140317FEA68}"/>
          </ac:spMkLst>
        </pc:spChg>
        <pc:spChg chg="add mod">
          <ac:chgData name="Csavarosbajszú Pixelbetyár" userId="7192c38303c7f57f" providerId="LiveId" clId="{A3E8B181-A504-40A7-A3FE-210289D787C7}" dt="2021-10-12T17:24:54.982" v="1259" actId="164"/>
          <ac:spMkLst>
            <pc:docMk/>
            <pc:sldMk cId="3498842297" sldId="258"/>
            <ac:spMk id="92" creationId="{B1D4B125-1BE9-46A2-B5EF-A645FA576A6F}"/>
          </ac:spMkLst>
        </pc:spChg>
        <pc:spChg chg="add mod">
          <ac:chgData name="Csavarosbajszú Pixelbetyár" userId="7192c38303c7f57f" providerId="LiveId" clId="{A3E8B181-A504-40A7-A3FE-210289D787C7}" dt="2021-10-12T17:24:58.271" v="1260" actId="164"/>
          <ac:spMkLst>
            <pc:docMk/>
            <pc:sldMk cId="3498842297" sldId="258"/>
            <ac:spMk id="93" creationId="{3B4CAB42-3D9C-499A-A339-2C6E78066930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96" creationId="{FCB582D4-36F9-4AF9-869F-DA5F4B0280D4}"/>
          </ac:spMkLst>
        </pc:spChg>
        <pc:spChg chg="add mod">
          <ac:chgData name="Csavarosbajszú Pixelbetyár" userId="7192c38303c7f57f" providerId="LiveId" clId="{A3E8B181-A504-40A7-A3FE-210289D787C7}" dt="2021-10-12T17:28:35.367" v="1312" actId="164"/>
          <ac:spMkLst>
            <pc:docMk/>
            <pc:sldMk cId="3498842297" sldId="258"/>
            <ac:spMk id="97" creationId="{C3606FA4-F620-4CED-B096-22F02F1C7F46}"/>
          </ac:spMkLst>
        </pc:spChg>
        <pc:spChg chg="add mod">
          <ac:chgData name="Csavarosbajszú Pixelbetyár" userId="7192c38303c7f57f" providerId="LiveId" clId="{A3E8B181-A504-40A7-A3FE-210289D787C7}" dt="2021-10-12T17:28:35.367" v="1312" actId="164"/>
          <ac:spMkLst>
            <pc:docMk/>
            <pc:sldMk cId="3498842297" sldId="258"/>
            <ac:spMk id="98" creationId="{4616D0C3-FBA4-4545-97C1-2B1DCCA63705}"/>
          </ac:spMkLst>
        </pc:spChg>
        <pc:spChg chg="add mod">
          <ac:chgData name="Csavarosbajszú Pixelbetyár" userId="7192c38303c7f57f" providerId="LiveId" clId="{A3E8B181-A504-40A7-A3FE-210289D787C7}" dt="2021-10-12T17:28:35.367" v="1312" actId="164"/>
          <ac:spMkLst>
            <pc:docMk/>
            <pc:sldMk cId="3498842297" sldId="258"/>
            <ac:spMk id="99" creationId="{1F12A62E-0687-49EE-A7B4-6E7D3A7E3A0A}"/>
          </ac:spMkLst>
        </pc:spChg>
        <pc:spChg chg="add mod">
          <ac:chgData name="Csavarosbajszú Pixelbetyár" userId="7192c38303c7f57f" providerId="LiveId" clId="{A3E8B181-A504-40A7-A3FE-210289D787C7}" dt="2021-10-12T17:28:35.367" v="1312" actId="164"/>
          <ac:spMkLst>
            <pc:docMk/>
            <pc:sldMk cId="3498842297" sldId="258"/>
            <ac:spMk id="100" creationId="{6728B740-45A4-4D08-9A6B-7FC96B30893E}"/>
          </ac:spMkLst>
        </pc:spChg>
        <pc:spChg chg="mod">
          <ac:chgData name="Csavarosbajszú Pixelbetyár" userId="7192c38303c7f57f" providerId="LiveId" clId="{A3E8B181-A504-40A7-A3FE-210289D787C7}" dt="2021-10-12T17:28:39.824" v="1314"/>
          <ac:spMkLst>
            <pc:docMk/>
            <pc:sldMk cId="3498842297" sldId="258"/>
            <ac:spMk id="103" creationId="{3B124768-9E2A-47BD-B87C-033A597295EA}"/>
          </ac:spMkLst>
        </pc:spChg>
        <pc:spChg chg="mod">
          <ac:chgData name="Csavarosbajszú Pixelbetyár" userId="7192c38303c7f57f" providerId="LiveId" clId="{A3E8B181-A504-40A7-A3FE-210289D787C7}" dt="2021-10-12T17:28:39.824" v="1314"/>
          <ac:spMkLst>
            <pc:docMk/>
            <pc:sldMk cId="3498842297" sldId="258"/>
            <ac:spMk id="104" creationId="{AE9B9A81-DDC9-4652-B054-33CDDCD1661B}"/>
          </ac:spMkLst>
        </pc:spChg>
        <pc:spChg chg="mod">
          <ac:chgData name="Csavarosbajszú Pixelbetyár" userId="7192c38303c7f57f" providerId="LiveId" clId="{A3E8B181-A504-40A7-A3FE-210289D787C7}" dt="2021-10-12T17:28:39.824" v="1314"/>
          <ac:spMkLst>
            <pc:docMk/>
            <pc:sldMk cId="3498842297" sldId="258"/>
            <ac:spMk id="105" creationId="{EB0CCDB6-236D-4BC0-9F5B-ABC36157EDF0}"/>
          </ac:spMkLst>
        </pc:spChg>
        <pc:spChg chg="mod">
          <ac:chgData name="Csavarosbajszú Pixelbetyár" userId="7192c38303c7f57f" providerId="LiveId" clId="{A3E8B181-A504-40A7-A3FE-210289D787C7}" dt="2021-10-12T17:28:39.824" v="1314"/>
          <ac:spMkLst>
            <pc:docMk/>
            <pc:sldMk cId="3498842297" sldId="258"/>
            <ac:spMk id="106" creationId="{21E52464-FED2-4128-8965-35B0FF8C8E71}"/>
          </ac:spMkLst>
        </pc:spChg>
        <pc:spChg chg="add del">
          <ac:chgData name="Csavarosbajszú Pixelbetyár" userId="7192c38303c7f57f" providerId="LiveId" clId="{A3E8B181-A504-40A7-A3FE-210289D787C7}" dt="2021-10-12T17:29:17.504" v="1336" actId="11529"/>
          <ac:spMkLst>
            <pc:docMk/>
            <pc:sldMk cId="3498842297" sldId="258"/>
            <ac:spMk id="107" creationId="{C04FC2BE-984B-4EC6-A495-A09F4A576E23}"/>
          </ac:spMkLst>
        </pc:spChg>
        <pc:spChg chg="add mod">
          <ac:chgData name="Csavarosbajszú Pixelbetyár" userId="7192c38303c7f57f" providerId="LiveId" clId="{A3E8B181-A504-40A7-A3FE-210289D787C7}" dt="2021-10-12T17:48:09.772" v="1733" actId="1076"/>
          <ac:spMkLst>
            <pc:docMk/>
            <pc:sldMk cId="3498842297" sldId="258"/>
            <ac:spMk id="108" creationId="{976C6EF4-E16C-4C65-A36A-A19B2A90ED70}"/>
          </ac:spMkLst>
        </pc:spChg>
        <pc:spChg chg="add mod">
          <ac:chgData name="Csavarosbajszú Pixelbetyár" userId="7192c38303c7f57f" providerId="LiveId" clId="{A3E8B181-A504-40A7-A3FE-210289D787C7}" dt="2021-10-12T17:48:20.601" v="1737" actId="1076"/>
          <ac:spMkLst>
            <pc:docMk/>
            <pc:sldMk cId="3498842297" sldId="258"/>
            <ac:spMk id="109" creationId="{EA97EE5F-BEDC-4171-9599-5C0C9A032437}"/>
          </ac:spMkLst>
        </pc:spChg>
        <pc:spChg chg="add mod">
          <ac:chgData name="Csavarosbajszú Pixelbetyár" userId="7192c38303c7f57f" providerId="LiveId" clId="{A3E8B181-A504-40A7-A3FE-210289D787C7}" dt="2021-10-12T17:48:33.166" v="1743" actId="1076"/>
          <ac:spMkLst>
            <pc:docMk/>
            <pc:sldMk cId="3498842297" sldId="258"/>
            <ac:spMk id="110" creationId="{D66850E4-9175-4B8F-8331-E39EF35171A3}"/>
          </ac:spMkLst>
        </pc:spChg>
        <pc:spChg chg="add mod">
          <ac:chgData name="Csavarosbajszú Pixelbetyár" userId="7192c38303c7f57f" providerId="LiveId" clId="{A3E8B181-A504-40A7-A3FE-210289D787C7}" dt="2021-10-12T17:48:24.550" v="1740" actId="1076"/>
          <ac:spMkLst>
            <pc:docMk/>
            <pc:sldMk cId="3498842297" sldId="258"/>
            <ac:spMk id="111" creationId="{C1771698-C14C-430A-93F3-C7BB08463C8A}"/>
          </ac:spMkLst>
        </pc:spChg>
        <pc:spChg chg="add del mod">
          <ac:chgData name="Csavarosbajszú Pixelbetyár" userId="7192c38303c7f57f" providerId="LiveId" clId="{A3E8B181-A504-40A7-A3FE-210289D787C7}" dt="2021-10-12T17:30:41.160" v="1360" actId="21"/>
          <ac:spMkLst>
            <pc:docMk/>
            <pc:sldMk cId="3498842297" sldId="258"/>
            <ac:spMk id="112" creationId="{9CE0AE40-EEC1-43C6-B296-68941056EAA4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3" creationId="{693A0983-E099-450E-9FD5-5B605FC8D1A2}"/>
          </ac:spMkLst>
        </pc:spChg>
        <pc:spChg chg="add mod">
          <ac:chgData name="Csavarosbajszú Pixelbetyár" userId="7192c38303c7f57f" providerId="LiveId" clId="{A3E8B181-A504-40A7-A3FE-210289D787C7}" dt="2021-10-12T17:48:21.409" v="1738" actId="1076"/>
          <ac:spMkLst>
            <pc:docMk/>
            <pc:sldMk cId="3498842297" sldId="258"/>
            <ac:spMk id="114" creationId="{4517D6BB-AD9A-40E5-8FE9-34F4446458B4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5" creationId="{DBFE04E9-F617-4FF2-A5EB-B27DA14C49F7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6" creationId="{B66E966B-89EE-48FD-B0B5-00B98403D449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7" creationId="{1AF3D061-E460-4AE8-929B-DC999016328B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8" creationId="{F2E1A900-AC66-4E02-8952-1F0F44A79028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19" creationId="{7A83B4D1-D757-4AF9-A3A9-EA8F23E12C0D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20" creationId="{A3FDE141-7BAF-423A-9504-627C21498CF8}"/>
          </ac:spMkLst>
        </pc:spChg>
        <pc:spChg chg="add mod">
          <ac:chgData name="Csavarosbajszú Pixelbetyár" userId="7192c38303c7f57f" providerId="LiveId" clId="{A3E8B181-A504-40A7-A3FE-210289D787C7}" dt="2021-10-12T17:37:35.876" v="1581" actId="1036"/>
          <ac:spMkLst>
            <pc:docMk/>
            <pc:sldMk cId="3498842297" sldId="258"/>
            <ac:spMk id="121" creationId="{86842598-A42D-442C-97A0-73DFEA48CD3F}"/>
          </ac:spMkLst>
        </pc:spChg>
        <pc:spChg chg="add mod ord">
          <ac:chgData name="Csavarosbajszú Pixelbetyár" userId="7192c38303c7f57f" providerId="LiveId" clId="{A3E8B181-A504-40A7-A3FE-210289D787C7}" dt="2021-10-12T17:43:08.886" v="1646" actId="1038"/>
          <ac:spMkLst>
            <pc:docMk/>
            <pc:sldMk cId="3498842297" sldId="258"/>
            <ac:spMk id="122" creationId="{DA389BD7-19D0-4EB9-9463-B6671337D1BD}"/>
          </ac:spMkLst>
        </pc:spChg>
        <pc:spChg chg="add mod">
          <ac:chgData name="Csavarosbajszú Pixelbetyár" userId="7192c38303c7f57f" providerId="LiveId" clId="{A3E8B181-A504-40A7-A3FE-210289D787C7}" dt="2021-10-12T17:42:07.733" v="1628" actId="20577"/>
          <ac:spMkLst>
            <pc:docMk/>
            <pc:sldMk cId="3498842297" sldId="258"/>
            <ac:spMk id="123" creationId="{59ED1F2E-6C12-4CED-8541-9DF37F4F19B9}"/>
          </ac:spMkLst>
        </pc:spChg>
        <pc:spChg chg="add mod">
          <ac:chgData name="Csavarosbajszú Pixelbetyár" userId="7192c38303c7f57f" providerId="LiveId" clId="{A3E8B181-A504-40A7-A3FE-210289D787C7}" dt="2021-10-12T17:49:23.401" v="1747" actId="20577"/>
          <ac:spMkLst>
            <pc:docMk/>
            <pc:sldMk cId="3498842297" sldId="258"/>
            <ac:spMk id="127" creationId="{66DCD48D-FD03-4CC3-B2E8-DA8D9158BF8D}"/>
          </ac:spMkLst>
        </pc:spChg>
        <pc:spChg chg="add mod">
          <ac:chgData name="Csavarosbajszú Pixelbetyár" userId="7192c38303c7f57f" providerId="LiveId" clId="{A3E8B181-A504-40A7-A3FE-210289D787C7}" dt="2021-10-12T17:42:15.512" v="1630" actId="1076"/>
          <ac:spMkLst>
            <pc:docMk/>
            <pc:sldMk cId="3498842297" sldId="258"/>
            <ac:spMk id="132" creationId="{8963894E-9AAE-4624-BFD5-BA24E65CA7D5}"/>
          </ac:spMkLst>
        </pc:spChg>
        <pc:spChg chg="add mod">
          <ac:chgData name="Csavarosbajszú Pixelbetyár" userId="7192c38303c7f57f" providerId="LiveId" clId="{A3E8B181-A504-40A7-A3FE-210289D787C7}" dt="2021-10-12T17:47:39.331" v="1721" actId="1076"/>
          <ac:spMkLst>
            <pc:docMk/>
            <pc:sldMk cId="3498842297" sldId="258"/>
            <ac:spMk id="133" creationId="{E8BD3C9F-17D8-41BE-9D2B-0D67401A4150}"/>
          </ac:spMkLst>
        </pc:spChg>
        <pc:spChg chg="add mod">
          <ac:chgData name="Csavarosbajszú Pixelbetyár" userId="7192c38303c7f57f" providerId="LiveId" clId="{A3E8B181-A504-40A7-A3FE-210289D787C7}" dt="2021-10-12T17:41:24.199" v="1612" actId="1076"/>
          <ac:spMkLst>
            <pc:docMk/>
            <pc:sldMk cId="3498842297" sldId="258"/>
            <ac:spMk id="134" creationId="{12E4B4A1-CE82-47F8-AB7C-35B44F8D5B73}"/>
          </ac:spMkLst>
        </pc:spChg>
        <pc:spChg chg="add del mod">
          <ac:chgData name="Csavarosbajszú Pixelbetyár" userId="7192c38303c7f57f" providerId="LiveId" clId="{A3E8B181-A504-40A7-A3FE-210289D787C7}" dt="2021-10-12T17:43:32.062" v="1656" actId="21"/>
          <ac:spMkLst>
            <pc:docMk/>
            <pc:sldMk cId="3498842297" sldId="258"/>
            <ac:spMk id="141" creationId="{0FD7AA33-8B20-4F2D-B94C-CE1D93D3A67F}"/>
          </ac:spMkLst>
        </pc:spChg>
        <pc:spChg chg="add mod">
          <ac:chgData name="Csavarosbajszú Pixelbetyár" userId="7192c38303c7f57f" providerId="LiveId" clId="{A3E8B181-A504-40A7-A3FE-210289D787C7}" dt="2021-10-12T17:46:02.134" v="1692" actId="1035"/>
          <ac:spMkLst>
            <pc:docMk/>
            <pc:sldMk cId="3498842297" sldId="258"/>
            <ac:spMk id="142" creationId="{93CB896C-239C-4F3B-A327-894EAFFE2CAA}"/>
          </ac:spMkLst>
        </pc:spChg>
        <pc:spChg chg="add mod">
          <ac:chgData name="Csavarosbajszú Pixelbetyár" userId="7192c38303c7f57f" providerId="LiveId" clId="{A3E8B181-A504-40A7-A3FE-210289D787C7}" dt="2021-10-12T17:45:18.905" v="1681" actId="1037"/>
          <ac:spMkLst>
            <pc:docMk/>
            <pc:sldMk cId="3498842297" sldId="258"/>
            <ac:spMk id="143" creationId="{F5722E2F-8C0C-4BCC-9F8E-5BEA49E16EFF}"/>
          </ac:spMkLst>
        </pc:spChg>
        <pc:spChg chg="add mod">
          <ac:chgData name="Csavarosbajszú Pixelbetyár" userId="7192c38303c7f57f" providerId="LiveId" clId="{A3E8B181-A504-40A7-A3FE-210289D787C7}" dt="2021-10-12T17:46:41.949" v="1699" actId="1076"/>
          <ac:spMkLst>
            <pc:docMk/>
            <pc:sldMk cId="3498842297" sldId="258"/>
            <ac:spMk id="146" creationId="{87B125C7-1003-4A4D-9549-96481CDB38C4}"/>
          </ac:spMkLst>
        </pc:spChg>
        <pc:spChg chg="add del mod">
          <ac:chgData name="Csavarosbajszú Pixelbetyár" userId="7192c38303c7f57f" providerId="LiveId" clId="{A3E8B181-A504-40A7-A3FE-210289D787C7}" dt="2021-10-12T17:46:50.326" v="1701"/>
          <ac:spMkLst>
            <pc:docMk/>
            <pc:sldMk cId="3498842297" sldId="258"/>
            <ac:spMk id="147" creationId="{282A81E4-35F9-44D6-ACFA-AD2F9DC83E50}"/>
          </ac:spMkLst>
        </pc:spChg>
        <pc:spChg chg="add mod">
          <ac:chgData name="Csavarosbajszú Pixelbetyár" userId="7192c38303c7f57f" providerId="LiveId" clId="{A3E8B181-A504-40A7-A3FE-210289D787C7}" dt="2021-10-12T17:47:59.193" v="1728" actId="20577"/>
          <ac:spMkLst>
            <pc:docMk/>
            <pc:sldMk cId="3498842297" sldId="258"/>
            <ac:spMk id="148" creationId="{D63E67A3-9CD3-46B7-923D-EC2994A34179}"/>
          </ac:spMkLst>
        </pc:spChg>
        <pc:spChg chg="add del mod">
          <ac:chgData name="Csavarosbajszú Pixelbetyár" userId="7192c38303c7f57f" providerId="LiveId" clId="{A3E8B181-A504-40A7-A3FE-210289D787C7}" dt="2021-10-12T17:47:48.218" v="1724" actId="478"/>
          <ac:spMkLst>
            <pc:docMk/>
            <pc:sldMk cId="3498842297" sldId="258"/>
            <ac:spMk id="155" creationId="{71FABCAD-5ABE-43B1-9A44-1120739D78B0}"/>
          </ac:spMkLst>
        </pc:spChg>
        <pc:spChg chg="add mod">
          <ac:chgData name="Csavarosbajszú Pixelbetyár" userId="7192c38303c7f57f" providerId="LiveId" clId="{A3E8B181-A504-40A7-A3FE-210289D787C7}" dt="2021-10-12T17:48:25.946" v="1742" actId="20577"/>
          <ac:spMkLst>
            <pc:docMk/>
            <pc:sldMk cId="3498842297" sldId="258"/>
            <ac:spMk id="156" creationId="{AC0FE333-8E19-4278-9BB8-0294B98278EE}"/>
          </ac:spMkLst>
        </pc:spChg>
        <pc:grpChg chg="add mod">
          <ac:chgData name="Csavarosbajszú Pixelbetyár" userId="7192c38303c7f57f" providerId="LiveId" clId="{A3E8B181-A504-40A7-A3FE-210289D787C7}" dt="2021-10-12T17:40:16.824" v="1596" actId="1076"/>
          <ac:grpSpMkLst>
            <pc:docMk/>
            <pc:sldMk cId="3498842297" sldId="258"/>
            <ac:grpSpMk id="26" creationId="{B761233C-055F-4718-90EA-C8679BFCAB2F}"/>
          </ac:grpSpMkLst>
        </pc:grpChg>
        <pc:grpChg chg="add mod">
          <ac:chgData name="Csavarosbajszú Pixelbetyár" userId="7192c38303c7f57f" providerId="LiveId" clId="{A3E8B181-A504-40A7-A3FE-210289D787C7}" dt="2021-10-12T17:37:35.876" v="1581" actId="1036"/>
          <ac:grpSpMkLst>
            <pc:docMk/>
            <pc:sldMk cId="3498842297" sldId="258"/>
            <ac:grpSpMk id="34" creationId="{422D682E-6523-40E6-996D-51FBB76B43DF}"/>
          </ac:grpSpMkLst>
        </pc:grpChg>
        <pc:grpChg chg="add mod">
          <ac:chgData name="Csavarosbajszú Pixelbetyár" userId="7192c38303c7f57f" providerId="LiveId" clId="{A3E8B181-A504-40A7-A3FE-210289D787C7}" dt="2021-10-12T17:37:35.876" v="1581" actId="1036"/>
          <ac:grpSpMkLst>
            <pc:docMk/>
            <pc:sldMk cId="3498842297" sldId="258"/>
            <ac:grpSpMk id="44" creationId="{C04849D7-1F1C-4EFF-ADB1-C00B3509F443}"/>
          </ac:grpSpMkLst>
        </pc:grpChg>
        <pc:grpChg chg="add mod">
          <ac:chgData name="Csavarosbajszú Pixelbetyár" userId="7192c38303c7f57f" providerId="LiveId" clId="{A3E8B181-A504-40A7-A3FE-210289D787C7}" dt="2021-10-12T17:37:35.876" v="1581" actId="1036"/>
          <ac:grpSpMkLst>
            <pc:docMk/>
            <pc:sldMk cId="3498842297" sldId="258"/>
            <ac:grpSpMk id="50" creationId="{F0DABDC9-51A1-4AA3-8295-CCEFF24FC6F2}"/>
          </ac:grpSpMkLst>
        </pc:grpChg>
        <pc:grpChg chg="add mod ord">
          <ac:chgData name="Csavarosbajszú Pixelbetyár" userId="7192c38303c7f57f" providerId="LiveId" clId="{A3E8B181-A504-40A7-A3FE-210289D787C7}" dt="2021-10-12T17:45:33.344" v="1684" actId="1076"/>
          <ac:grpSpMkLst>
            <pc:docMk/>
            <pc:sldMk cId="3498842297" sldId="258"/>
            <ac:grpSpMk id="51" creationId="{B71C3E21-AEEC-4300-ACB4-0D57063C17E4}"/>
          </ac:grpSpMkLst>
        </pc:grpChg>
        <pc:grpChg chg="add mod">
          <ac:chgData name="Csavarosbajszú Pixelbetyár" userId="7192c38303c7f57f" providerId="LiveId" clId="{A3E8B181-A504-40A7-A3FE-210289D787C7}" dt="2021-10-12T17:48:14.507" v="1735" actId="14100"/>
          <ac:grpSpMkLst>
            <pc:docMk/>
            <pc:sldMk cId="3498842297" sldId="258"/>
            <ac:grpSpMk id="53" creationId="{4C40CAE3-7363-436F-84FA-4D8D2EFD1B10}"/>
          </ac:grpSpMkLst>
        </pc:grpChg>
        <pc:grpChg chg="add mod">
          <ac:chgData name="Csavarosbajszú Pixelbetyár" userId="7192c38303c7f57f" providerId="LiveId" clId="{A3E8B181-A504-40A7-A3FE-210289D787C7}" dt="2021-10-12T17:23:56.012" v="1236" actId="164"/>
          <ac:grpSpMkLst>
            <pc:docMk/>
            <pc:sldMk cId="3498842297" sldId="258"/>
            <ac:grpSpMk id="60" creationId="{D2B1B6B2-6D7F-40A7-87E8-F687F029B484}"/>
          </ac:grpSpMkLst>
        </pc:grpChg>
        <pc:grpChg chg="add mod">
          <ac:chgData name="Csavarosbajszú Pixelbetyár" userId="7192c38303c7f57f" providerId="LiveId" clId="{A3E8B181-A504-40A7-A3FE-210289D787C7}" dt="2021-10-12T17:37:35.876" v="1581" actId="1036"/>
          <ac:grpSpMkLst>
            <pc:docMk/>
            <pc:sldMk cId="3498842297" sldId="258"/>
            <ac:grpSpMk id="65" creationId="{7EC2FA25-CF53-4AE9-ACBD-1D600F2B2488}"/>
          </ac:grpSpMkLst>
        </pc:grpChg>
        <pc:grpChg chg="add mod">
          <ac:chgData name="Csavarosbajszú Pixelbetyár" userId="7192c38303c7f57f" providerId="LiveId" clId="{A3E8B181-A504-40A7-A3FE-210289D787C7}" dt="2021-10-12T17:37:41.463" v="1582" actId="1076"/>
          <ac:grpSpMkLst>
            <pc:docMk/>
            <pc:sldMk cId="3498842297" sldId="258"/>
            <ac:grpSpMk id="72" creationId="{41979CC0-51AD-4790-9134-55DAB27F3CDC}"/>
          </ac:grpSpMkLst>
        </pc:grpChg>
        <pc:grpChg chg="add mod ord">
          <ac:chgData name="Csavarosbajszú Pixelbetyár" userId="7192c38303c7f57f" providerId="LiveId" clId="{A3E8B181-A504-40A7-A3FE-210289D787C7}" dt="2021-10-12T17:42:55.518" v="1639" actId="166"/>
          <ac:grpSpMkLst>
            <pc:docMk/>
            <pc:sldMk cId="3498842297" sldId="258"/>
            <ac:grpSpMk id="85" creationId="{39695A32-C731-4680-B6CC-F2342421C95C}"/>
          </ac:grpSpMkLst>
        </pc:grpChg>
        <pc:grpChg chg="add mod">
          <ac:chgData name="Csavarosbajszú Pixelbetyár" userId="7192c38303c7f57f" providerId="LiveId" clId="{A3E8B181-A504-40A7-A3FE-210289D787C7}" dt="2021-10-12T17:24:58.271" v="1260" actId="164"/>
          <ac:grpSpMkLst>
            <pc:docMk/>
            <pc:sldMk cId="3498842297" sldId="258"/>
            <ac:grpSpMk id="94" creationId="{A698B677-BE31-421B-AE20-5EEF16D85518}"/>
          </ac:grpSpMkLst>
        </pc:grpChg>
        <pc:grpChg chg="add mod">
          <ac:chgData name="Csavarosbajszú Pixelbetyár" userId="7192c38303c7f57f" providerId="LiveId" clId="{A3E8B181-A504-40A7-A3FE-210289D787C7}" dt="2021-10-12T17:37:35.876" v="1581" actId="1036"/>
          <ac:grpSpMkLst>
            <pc:docMk/>
            <pc:sldMk cId="3498842297" sldId="258"/>
            <ac:grpSpMk id="95" creationId="{9AE86C04-EE85-4FC9-9E4E-83BF0ACF1F26}"/>
          </ac:grpSpMkLst>
        </pc:grpChg>
        <pc:grpChg chg="add mod">
          <ac:chgData name="Csavarosbajszú Pixelbetyár" userId="7192c38303c7f57f" providerId="LiveId" clId="{A3E8B181-A504-40A7-A3FE-210289D787C7}" dt="2021-10-12T17:48:08.382" v="1732" actId="1076"/>
          <ac:grpSpMkLst>
            <pc:docMk/>
            <pc:sldMk cId="3498842297" sldId="258"/>
            <ac:grpSpMk id="101" creationId="{5A0F0770-9824-4801-9B28-F9656C2DA20D}"/>
          </ac:grpSpMkLst>
        </pc:grpChg>
        <pc:grpChg chg="add mod">
          <ac:chgData name="Csavarosbajszú Pixelbetyár" userId="7192c38303c7f57f" providerId="LiveId" clId="{A3E8B181-A504-40A7-A3FE-210289D787C7}" dt="2021-10-12T17:48:22.720" v="1739" actId="1076"/>
          <ac:grpSpMkLst>
            <pc:docMk/>
            <pc:sldMk cId="3498842297" sldId="258"/>
            <ac:grpSpMk id="102" creationId="{4F08BF0A-BC22-4F4A-9E6A-712ACF7A0202}"/>
          </ac:grpSpMkLst>
        </pc:grpChg>
        <pc:cxnChg chg="add mod">
          <ac:chgData name="Csavarosbajszú Pixelbetyár" userId="7192c38303c7f57f" providerId="LiveId" clId="{A3E8B181-A504-40A7-A3FE-210289D787C7}" dt="2021-10-12T17:37:35.876" v="1581" actId="1036"/>
          <ac:cxnSpMkLst>
            <pc:docMk/>
            <pc:sldMk cId="3498842297" sldId="258"/>
            <ac:cxnSpMk id="125" creationId="{0D039CBC-4762-48A6-BE8B-CF823F90F704}"/>
          </ac:cxnSpMkLst>
        </pc:cxnChg>
        <pc:cxnChg chg="add mod">
          <ac:chgData name="Csavarosbajszú Pixelbetyár" userId="7192c38303c7f57f" providerId="LiveId" clId="{A3E8B181-A504-40A7-A3FE-210289D787C7}" dt="2021-10-12T17:48:37.949" v="1745" actId="1076"/>
          <ac:cxnSpMkLst>
            <pc:docMk/>
            <pc:sldMk cId="3498842297" sldId="258"/>
            <ac:cxnSpMk id="126" creationId="{CE3AA8E6-C4F8-4E60-AE6B-2A797E38D804}"/>
          </ac:cxnSpMkLst>
        </pc:cxnChg>
        <pc:cxnChg chg="add mod">
          <ac:chgData name="Csavarosbajszú Pixelbetyár" userId="7192c38303c7f57f" providerId="LiveId" clId="{A3E8B181-A504-40A7-A3FE-210289D787C7}" dt="2021-10-12T17:41:48.693" v="1625" actId="14100"/>
          <ac:cxnSpMkLst>
            <pc:docMk/>
            <pc:sldMk cId="3498842297" sldId="258"/>
            <ac:cxnSpMk id="128" creationId="{8649FD04-A7E4-4175-83FC-EAFBBFCC2257}"/>
          </ac:cxnSpMkLst>
        </pc:cxnChg>
        <pc:cxnChg chg="add mod">
          <ac:chgData name="Csavarosbajszú Pixelbetyár" userId="7192c38303c7f57f" providerId="LiveId" clId="{A3E8B181-A504-40A7-A3FE-210289D787C7}" dt="2021-10-12T17:41:42.753" v="1622" actId="14100"/>
          <ac:cxnSpMkLst>
            <pc:docMk/>
            <pc:sldMk cId="3498842297" sldId="258"/>
            <ac:cxnSpMk id="131" creationId="{310BBCD3-5633-475B-AC2C-19EAC6D26B59}"/>
          </ac:cxnSpMkLst>
        </pc:cxnChg>
        <pc:cxnChg chg="add mod">
          <ac:chgData name="Csavarosbajszú Pixelbetyár" userId="7192c38303c7f57f" providerId="LiveId" clId="{A3E8B181-A504-40A7-A3FE-210289D787C7}" dt="2021-10-12T17:41:33.194" v="1617" actId="1076"/>
          <ac:cxnSpMkLst>
            <pc:docMk/>
            <pc:sldMk cId="3498842297" sldId="258"/>
            <ac:cxnSpMk id="135" creationId="{2DCE3718-74DD-4622-B039-29F5BD711D2B}"/>
          </ac:cxnSpMkLst>
        </pc:cxnChg>
        <pc:cxnChg chg="add mod">
          <ac:chgData name="Csavarosbajszú Pixelbetyár" userId="7192c38303c7f57f" providerId="LiveId" clId="{A3E8B181-A504-40A7-A3FE-210289D787C7}" dt="2021-10-12T17:45:03.781" v="1677" actId="208"/>
          <ac:cxnSpMkLst>
            <pc:docMk/>
            <pc:sldMk cId="3498842297" sldId="258"/>
            <ac:cxnSpMk id="145" creationId="{2D8E4E30-53C8-4567-A8A0-570EE6F62CE3}"/>
          </ac:cxnSpMkLst>
        </pc:cxnChg>
        <pc:cxnChg chg="add mod">
          <ac:chgData name="Csavarosbajszú Pixelbetyár" userId="7192c38303c7f57f" providerId="LiveId" clId="{A3E8B181-A504-40A7-A3FE-210289D787C7}" dt="2021-10-12T17:47:04.170" v="1705" actId="1076"/>
          <ac:cxnSpMkLst>
            <pc:docMk/>
            <pc:sldMk cId="3498842297" sldId="258"/>
            <ac:cxnSpMk id="149" creationId="{281A98D5-F535-497D-80DA-8051871EA242}"/>
          </ac:cxnSpMkLst>
        </pc:cxnChg>
        <pc:cxnChg chg="add mod">
          <ac:chgData name="Csavarosbajszú Pixelbetyár" userId="7192c38303c7f57f" providerId="LiveId" clId="{A3E8B181-A504-40A7-A3FE-210289D787C7}" dt="2021-10-12T17:47:27.289" v="1718" actId="1076"/>
          <ac:cxnSpMkLst>
            <pc:docMk/>
            <pc:sldMk cId="3498842297" sldId="258"/>
            <ac:cxnSpMk id="150" creationId="{215C5333-1030-4F9A-80B0-E2B33A072963}"/>
          </ac:cxnSpMkLst>
        </pc:cxnChg>
        <pc:cxnChg chg="add mod">
          <ac:chgData name="Csavarosbajszú Pixelbetyár" userId="7192c38303c7f57f" providerId="LiveId" clId="{A3E8B181-A504-40A7-A3FE-210289D787C7}" dt="2021-10-12T17:47:14.271" v="1712" actId="1076"/>
          <ac:cxnSpMkLst>
            <pc:docMk/>
            <pc:sldMk cId="3498842297" sldId="258"/>
            <ac:cxnSpMk id="154" creationId="{B891C799-28C8-4DE9-AAFF-B67E35C05BFB}"/>
          </ac:cxnSpMkLst>
        </pc:cxnChg>
      </pc:sldChg>
      <pc:sldChg chg="modSp mod">
        <pc:chgData name="Csavarosbajszú Pixelbetyár" userId="7192c38303c7f57f" providerId="LiveId" clId="{A3E8B181-A504-40A7-A3FE-210289D787C7}" dt="2021-10-12T18:25:14.619" v="2396" actId="20577"/>
        <pc:sldMkLst>
          <pc:docMk/>
          <pc:sldMk cId="2360121852" sldId="259"/>
        </pc:sldMkLst>
        <pc:spChg chg="mod">
          <ac:chgData name="Csavarosbajszú Pixelbetyár" userId="7192c38303c7f57f" providerId="LiveId" clId="{A3E8B181-A504-40A7-A3FE-210289D787C7}" dt="2021-10-12T18:25:14.619" v="2396" actId="20577"/>
          <ac:spMkLst>
            <pc:docMk/>
            <pc:sldMk cId="2360121852" sldId="259"/>
            <ac:spMk id="2" creationId="{25AFDAC8-94D3-4BC5-B112-015F0A584EF5}"/>
          </ac:spMkLst>
        </pc:spChg>
        <pc:spChg chg="mod">
          <ac:chgData name="Csavarosbajszú Pixelbetyár" userId="7192c38303c7f57f" providerId="LiveId" clId="{A3E8B181-A504-40A7-A3FE-210289D787C7}" dt="2021-10-12T18:25:08.982" v="2379" actId="27636"/>
          <ac:spMkLst>
            <pc:docMk/>
            <pc:sldMk cId="2360121852" sldId="259"/>
            <ac:spMk id="3" creationId="{FD378E2D-DAA1-4D21-9DBA-2CEC80B606DF}"/>
          </ac:spMkLst>
        </pc:spChg>
      </pc:sldChg>
      <pc:sldChg chg="addSp delSp modSp new mod">
        <pc:chgData name="Csavarosbajszú Pixelbetyár" userId="7192c38303c7f57f" providerId="LiveId" clId="{A3E8B181-A504-40A7-A3FE-210289D787C7}" dt="2021-10-12T19:01:29.606" v="3109" actId="20577"/>
        <pc:sldMkLst>
          <pc:docMk/>
          <pc:sldMk cId="770046333" sldId="260"/>
        </pc:sldMkLst>
        <pc:spChg chg="mod">
          <ac:chgData name="Csavarosbajszú Pixelbetyár" userId="7192c38303c7f57f" providerId="LiveId" clId="{A3E8B181-A504-40A7-A3FE-210289D787C7}" dt="2021-10-12T18:25:24.047" v="2424" actId="20577"/>
          <ac:spMkLst>
            <pc:docMk/>
            <pc:sldMk cId="770046333" sldId="260"/>
            <ac:spMk id="2" creationId="{545C3C6B-EE8D-4AA7-ABF6-71A30C5122F4}"/>
          </ac:spMkLst>
        </pc:spChg>
        <pc:spChg chg="del mod">
          <ac:chgData name="Csavarosbajszú Pixelbetyár" userId="7192c38303c7f57f" providerId="LiveId" clId="{A3E8B181-A504-40A7-A3FE-210289D787C7}" dt="2021-10-12T18:27:58.003" v="2697" actId="478"/>
          <ac:spMkLst>
            <pc:docMk/>
            <pc:sldMk cId="770046333" sldId="260"/>
            <ac:spMk id="3" creationId="{3841928A-563E-4FB1-A97D-A0D8D0D4EA5E}"/>
          </ac:spMkLst>
        </pc:spChg>
        <pc:spChg chg="add del mod">
          <ac:chgData name="Csavarosbajszú Pixelbetyár" userId="7192c38303c7f57f" providerId="LiveId" clId="{A3E8B181-A504-40A7-A3FE-210289D787C7}" dt="2021-10-12T18:58:29.708" v="3011" actId="20577"/>
          <ac:spMkLst>
            <pc:docMk/>
            <pc:sldMk cId="770046333" sldId="260"/>
            <ac:spMk id="6" creationId="{AD2D7103-7DD8-4171-B656-508C531F5E30}"/>
          </ac:spMkLst>
        </pc:spChg>
        <pc:graphicFrameChg chg="add mod modGraphic">
          <ac:chgData name="Csavarosbajszú Pixelbetyár" userId="7192c38303c7f57f" providerId="LiveId" clId="{A3E8B181-A504-40A7-A3FE-210289D787C7}" dt="2021-10-12T19:01:29.606" v="3109" actId="20577"/>
          <ac:graphicFrameMkLst>
            <pc:docMk/>
            <pc:sldMk cId="770046333" sldId="260"/>
            <ac:graphicFrameMk id="4" creationId="{1FDF8555-B5DF-4977-8221-A577BA2F9E53}"/>
          </ac:graphicFrameMkLst>
        </pc:graphicFrameChg>
      </pc:sldChg>
      <pc:sldChg chg="addSp delSp modSp new mod">
        <pc:chgData name="Csavarosbajszú Pixelbetyár" userId="7192c38303c7f57f" providerId="LiveId" clId="{A3E8B181-A504-40A7-A3FE-210289D787C7}" dt="2021-10-20T08:49:28.605" v="3227" actId="20577"/>
        <pc:sldMkLst>
          <pc:docMk/>
          <pc:sldMk cId="3193637749" sldId="261"/>
        </pc:sldMkLst>
        <pc:spChg chg="del">
          <ac:chgData name="Csavarosbajszú Pixelbetyár" userId="7192c38303c7f57f" providerId="LiveId" clId="{A3E8B181-A504-40A7-A3FE-210289D787C7}" dt="2021-10-19T09:43:14.569" v="3112" actId="478"/>
          <ac:spMkLst>
            <pc:docMk/>
            <pc:sldMk cId="3193637749" sldId="261"/>
            <ac:spMk id="2" creationId="{440E915C-4FBC-4D78-B897-3DC8DA62C835}"/>
          </ac:spMkLst>
        </pc:spChg>
        <pc:spChg chg="del">
          <ac:chgData name="Csavarosbajszú Pixelbetyár" userId="7192c38303c7f57f" providerId="LiveId" clId="{A3E8B181-A504-40A7-A3FE-210289D787C7}" dt="2021-10-19T09:43:13.679" v="3111" actId="478"/>
          <ac:spMkLst>
            <pc:docMk/>
            <pc:sldMk cId="3193637749" sldId="261"/>
            <ac:spMk id="3" creationId="{F89906FB-14CF-4F50-A178-E06CA2129CA0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" creationId="{EECAAA16-CB93-4F8C-8624-F191482F4F41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" creationId="{1A2E1A0F-B656-45A1-89DA-09E20486C7C5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" creationId="{B962EBC7-EFD9-4010-8517-5E6CBB36B388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" creationId="{F00A26E1-7C86-41AC-AA9D-83297E5D5BF0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9" creationId="{4E2EAA61-3DAD-4C54-BF0E-16E76A357339}"/>
          </ac:spMkLst>
        </pc:spChg>
        <pc:spChg chg="mod topLvl">
          <ac:chgData name="Csavarosbajszú Pixelbetyár" userId="7192c38303c7f57f" providerId="LiveId" clId="{A3E8B181-A504-40A7-A3FE-210289D787C7}" dt="2021-10-20T08:48:31.448" v="3207" actId="403"/>
          <ac:spMkLst>
            <pc:docMk/>
            <pc:sldMk cId="3193637749" sldId="261"/>
            <ac:spMk id="11" creationId="{3394B6A3-0DA6-48F1-80C6-A82E683298BD}"/>
          </ac:spMkLst>
        </pc:spChg>
        <pc:spChg chg="mod topLvl">
          <ac:chgData name="Csavarosbajszú Pixelbetyár" userId="7192c38303c7f57f" providerId="LiveId" clId="{A3E8B181-A504-40A7-A3FE-210289D787C7}" dt="2021-10-20T08:49:28.605" v="3227" actId="20577"/>
          <ac:spMkLst>
            <pc:docMk/>
            <pc:sldMk cId="3193637749" sldId="261"/>
            <ac:spMk id="12" creationId="{1125641D-9530-43FA-AEF2-2E8EC5E74B7F}"/>
          </ac:spMkLst>
        </pc:spChg>
        <pc:spChg chg="mod topLvl">
          <ac:chgData name="Csavarosbajszú Pixelbetyár" userId="7192c38303c7f57f" providerId="LiveId" clId="{A3E8B181-A504-40A7-A3FE-210289D787C7}" dt="2021-10-19T14:49:44.784" v="3174" actId="688"/>
          <ac:spMkLst>
            <pc:docMk/>
            <pc:sldMk cId="3193637749" sldId="261"/>
            <ac:spMk id="13" creationId="{2EE6E09D-A537-4ABE-8A22-9EFD8365C0A3}"/>
          </ac:spMkLst>
        </pc:spChg>
        <pc:spChg chg="mod topLvl">
          <ac:chgData name="Csavarosbajszú Pixelbetyár" userId="7192c38303c7f57f" providerId="LiveId" clId="{A3E8B181-A504-40A7-A3FE-210289D787C7}" dt="2021-10-20T08:48:27.845" v="3206" actId="404"/>
          <ac:spMkLst>
            <pc:docMk/>
            <pc:sldMk cId="3193637749" sldId="261"/>
            <ac:spMk id="14" creationId="{C4883BE5-01C6-4EE4-87D1-D30BCC105DD5}"/>
          </ac:spMkLst>
        </pc:spChg>
        <pc:spChg chg="mod topLvl">
          <ac:chgData name="Csavarosbajszú Pixelbetyár" userId="7192c38303c7f57f" providerId="LiveId" clId="{A3E8B181-A504-40A7-A3FE-210289D787C7}" dt="2021-10-20T08:49:02.501" v="3219" actId="121"/>
          <ac:spMkLst>
            <pc:docMk/>
            <pc:sldMk cId="3193637749" sldId="261"/>
            <ac:spMk id="15" creationId="{E0D18101-D6AC-4E65-B91B-306C4FADD5ED}"/>
          </ac:spMkLst>
        </pc:spChg>
        <pc:spChg chg="add del mod">
          <ac:chgData name="Csavarosbajszú Pixelbetyár" userId="7192c38303c7f57f" providerId="LiveId" clId="{A3E8B181-A504-40A7-A3FE-210289D787C7}" dt="2021-10-19T09:43:28.582" v="3118" actId="478"/>
          <ac:spMkLst>
            <pc:docMk/>
            <pc:sldMk cId="3193637749" sldId="261"/>
            <ac:spMk id="16" creationId="{BCE5DF61-0765-437A-8627-3FE6903942BE}"/>
          </ac:spMkLst>
        </pc:spChg>
        <pc:spChg chg="add del mod">
          <ac:chgData name="Csavarosbajszú Pixelbetyár" userId="7192c38303c7f57f" providerId="LiveId" clId="{A3E8B181-A504-40A7-A3FE-210289D787C7}" dt="2021-10-19T09:43:24.594" v="3116" actId="478"/>
          <ac:spMkLst>
            <pc:docMk/>
            <pc:sldMk cId="3193637749" sldId="261"/>
            <ac:spMk id="17" creationId="{B89FD268-08DE-4F03-BC57-A8EA207DD281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9" creationId="{E1E3C76F-4ADC-409E-BD02-C9BF811DA74E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0" creationId="{E1A53AEA-37B4-4CF4-985B-38FDF7E9C134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1" creationId="{897A5192-D9BB-45ED-A3E2-7D61BE82FADF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2" creationId="{A5B98A53-6DAC-4EDC-8D3B-05B82E99D418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3" creationId="{D73565AB-79D0-43B9-8730-EE8F6360AD2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4" creationId="{196DB378-1FBD-427F-A049-590C653C3696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5" creationId="{A3D8A14B-A6BF-4463-BDFD-FCCEA30A84A9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7" creationId="{B4F6AED4-3B56-412F-AF94-829FFDB0437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8" creationId="{AA4C7ABB-0C40-4308-8949-B1D36746C24D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29" creationId="{DD8D4939-0981-42B7-846A-0D10896D0A9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0" creationId="{95D31FED-91AB-40FB-9D4D-5FD7210C893D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1" creationId="{3D561182-3A82-4FF4-9A68-926D94F847DA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3" creationId="{D5E6232F-FE22-487B-96A0-660A95305EE6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4" creationId="{40CA01FC-4C65-4F83-AFC5-AE53A959720D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5" creationId="{A34D3052-856C-4530-8024-248A82FE0CAF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6" creationId="{19C7405B-936A-49C2-A0E0-33B503F6891D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7" creationId="{5EC3B97B-E0C8-4057-8887-59BB13A8328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38" creationId="{C95BEE03-4D1F-4CFD-942F-EC6FB8B20E7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40" creationId="{A40A2DFE-5032-49CC-B739-672D1B040EB8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41" creationId="{248757E1-F099-4DA5-87ED-2C12785AB2F5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42" creationId="{ADC7BA51-8DE0-44B1-B675-EF13A7D57BA1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43" creationId="{622A804F-7EF6-4BA4-8A9D-C20BC6A701DC}"/>
          </ac:spMkLst>
        </pc:spChg>
        <pc:spChg chg="mod">
          <ac:chgData name="Csavarosbajszú Pixelbetyár" userId="7192c38303c7f57f" providerId="LiveId" clId="{A3E8B181-A504-40A7-A3FE-210289D787C7}" dt="2021-10-20T08:48:10.714" v="3195" actId="404"/>
          <ac:spMkLst>
            <pc:docMk/>
            <pc:sldMk cId="3193637749" sldId="261"/>
            <ac:spMk id="45" creationId="{8E9667A5-A6F8-44A6-B104-05847BE48E72}"/>
          </ac:spMkLst>
        </pc:spChg>
        <pc:spChg chg="mod">
          <ac:chgData name="Csavarosbajszú Pixelbetyár" userId="7192c38303c7f57f" providerId="LiveId" clId="{A3E8B181-A504-40A7-A3FE-210289D787C7}" dt="2021-10-20T08:48:07.097" v="3194" actId="403"/>
          <ac:spMkLst>
            <pc:docMk/>
            <pc:sldMk cId="3193637749" sldId="261"/>
            <ac:spMk id="46" creationId="{F8CEAACC-0449-44EC-A0C1-D7DF5BB4EAF9}"/>
          </ac:spMkLst>
        </pc:spChg>
        <pc:spChg chg="mod">
          <ac:chgData name="Csavarosbajszú Pixelbetyár" userId="7192c38303c7f57f" providerId="LiveId" clId="{A3E8B181-A504-40A7-A3FE-210289D787C7}" dt="2021-10-20T08:47:31.286" v="3181" actId="404"/>
          <ac:spMkLst>
            <pc:docMk/>
            <pc:sldMk cId="3193637749" sldId="261"/>
            <ac:spMk id="47" creationId="{32A01DA3-5077-483D-8AD9-6EF103953C63}"/>
          </ac:spMkLst>
        </pc:spChg>
        <pc:spChg chg="mod">
          <ac:chgData name="Csavarosbajszú Pixelbetyár" userId="7192c38303c7f57f" providerId="LiveId" clId="{A3E8B181-A504-40A7-A3FE-210289D787C7}" dt="2021-10-20T08:47:28.245" v="3179" actId="404"/>
          <ac:spMkLst>
            <pc:docMk/>
            <pc:sldMk cId="3193637749" sldId="261"/>
            <ac:spMk id="48" creationId="{78B42AC9-6D21-434C-9541-8A2B515C1DC0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0" creationId="{C78FC85E-CA49-4320-AEBF-89674D59DDAB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1" creationId="{48069AB5-6943-420D-9704-2244D8EA49E5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2" creationId="{E2658AC8-3823-4C00-BE1C-168E994F17CB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3" creationId="{48133523-173A-496F-BE87-32439E1265DE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4" creationId="{D91A010E-0063-4E37-BAAD-10A8371E178C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5" creationId="{00807304-641A-4942-BAAE-B11C9EC0CC43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6" creationId="{19B0BEF0-5B7B-4282-B677-243C05EE9B31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7" creationId="{67CE7474-2B1A-47CF-9215-74644DCB10AF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8" creationId="{A7D80B48-126E-4393-862C-4507726BE2F2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59" creationId="{4C15A21D-A3B3-4D8E-A2D2-3EF4FDFA2184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2" creationId="{7C392AEE-8392-40F8-8866-0C60DC53B8CF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3" creationId="{6A3DE834-FE83-4DD3-82DB-36C26376AB1C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4" creationId="{C02C1F3A-A7F0-4363-A671-4FD9A85D9D6C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5" creationId="{C7DC5EE0-6470-418F-8094-9AC1D4392387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7" creationId="{E4199A42-E3A8-4CF7-844D-A7539284B2C5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8" creationId="{1E33CFD5-0173-4D83-B758-367E3A510652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69" creationId="{63639059-9F0F-4EDE-8AB0-7FB607966879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0" creationId="{67567EAC-E450-4277-838E-50DC6F14C550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2" creationId="{41DCB400-8238-45FE-8A6C-BECE5CF13EC3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3" creationId="{C873E14C-8A53-4AC0-B944-D7AC4A38E077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4" creationId="{9DFF88A1-97B9-464B-B120-C27A97DD67A7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5" creationId="{008E0396-ABB0-49F9-9584-2AAAA44B31D6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6" creationId="{D6355337-F65C-43B0-8091-388F98C53FD2}"/>
          </ac:spMkLst>
        </pc:spChg>
        <pc:spChg chg="add mod topLvl">
          <ac:chgData name="Csavarosbajszú Pixelbetyár" userId="7192c38303c7f57f" providerId="LiveId" clId="{A3E8B181-A504-40A7-A3FE-210289D787C7}" dt="2021-10-20T08:47:37.640" v="3184" actId="1076"/>
          <ac:spMkLst>
            <pc:docMk/>
            <pc:sldMk cId="3193637749" sldId="261"/>
            <ac:spMk id="77" creationId="{39BF09B5-B24E-43F4-8910-007CEDACF67B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8" creationId="{47D3D91E-01F8-4760-9E4D-91BBA173C08B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79" creationId="{55B87E93-F2B8-4944-8D17-681824B10597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0" creationId="{4B3ED4EB-94EB-4407-8B23-572A69B5D560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1" creationId="{6CBC0A18-511C-4001-884E-8DCF4E9D9857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2" creationId="{9B4CDEC7-AE7F-49A0-A932-4467D95A3340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3" creationId="{FB229849-A07E-4A8B-AE31-C348D72B932F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4" creationId="{B5ADB870-543F-461E-B37E-2B059C50CADD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5" creationId="{CFFEBD7A-F98A-4450-8092-F820A787A459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6" creationId="{4CDD2C5B-E88E-47BB-85E7-A9648F2CAE17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7" creationId="{F0A07C09-35B2-482E-A2C9-8734EEEA046A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88" creationId="{20FDC097-99CC-4692-AF50-9BBC346551F7}"/>
          </ac:spMkLst>
        </pc:spChg>
        <pc:spChg chg="add del mod">
          <ac:chgData name="Csavarosbajszú Pixelbetyár" userId="7192c38303c7f57f" providerId="LiveId" clId="{A3E8B181-A504-40A7-A3FE-210289D787C7}" dt="2021-10-19T09:43:27.208" v="3117" actId="478"/>
          <ac:spMkLst>
            <pc:docMk/>
            <pc:sldMk cId="3193637749" sldId="261"/>
            <ac:spMk id="89" creationId="{651DEEE9-2B1A-4791-8374-9FFA25884112}"/>
          </ac:spMkLst>
        </pc:spChg>
        <pc:spChg chg="add del mod">
          <ac:chgData name="Csavarosbajszú Pixelbetyár" userId="7192c38303c7f57f" providerId="LiveId" clId="{A3E8B181-A504-40A7-A3FE-210289D787C7}" dt="2021-10-19T09:43:24.594" v="3116" actId="478"/>
          <ac:spMkLst>
            <pc:docMk/>
            <pc:sldMk cId="3193637749" sldId="261"/>
            <ac:spMk id="92" creationId="{CE6F06B8-E962-4506-AEDC-FEE50D5BDC2E}"/>
          </ac:spMkLst>
        </pc:spChg>
        <pc:spChg chg="add del mod">
          <ac:chgData name="Csavarosbajszú Pixelbetyár" userId="7192c38303c7f57f" providerId="LiveId" clId="{A3E8B181-A504-40A7-A3FE-210289D787C7}" dt="2021-10-19T09:43:35.166" v="3121" actId="478"/>
          <ac:spMkLst>
            <pc:docMk/>
            <pc:sldMk cId="3193637749" sldId="261"/>
            <ac:spMk id="95" creationId="{0D4A2276-AE84-4B51-8696-CEF493CC59AA}"/>
          </ac:spMkLst>
        </pc:spChg>
        <pc:spChg chg="add del mod">
          <ac:chgData name="Csavarosbajszú Pixelbetyár" userId="7192c38303c7f57f" providerId="LiveId" clId="{A3E8B181-A504-40A7-A3FE-210289D787C7}" dt="2021-10-19T09:43:36.685" v="3122" actId="478"/>
          <ac:spMkLst>
            <pc:docMk/>
            <pc:sldMk cId="3193637749" sldId="261"/>
            <ac:spMk id="96" creationId="{E554E5F1-92A1-4111-AAC9-D8B6F54ADC90}"/>
          </ac:spMkLst>
        </pc:spChg>
        <pc:spChg chg="add del mod">
          <ac:chgData name="Csavarosbajszú Pixelbetyár" userId="7192c38303c7f57f" providerId="LiveId" clId="{A3E8B181-A504-40A7-A3FE-210289D787C7}" dt="2021-10-19T09:43:34.257" v="3120" actId="478"/>
          <ac:spMkLst>
            <pc:docMk/>
            <pc:sldMk cId="3193637749" sldId="261"/>
            <ac:spMk id="97" creationId="{8694B6D8-EFAC-4152-9594-3649F10E6CCE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0" creationId="{FA48D896-3677-4690-B64E-796A30DDF512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2" creationId="{2CB46F87-83A4-4022-AB13-01286A790119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3" creationId="{EA5DA797-80E5-4E9D-89DD-2DA801E34858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4" creationId="{597F25ED-5276-41C7-AA3E-BE5E39DF77A7}"/>
          </ac:spMkLst>
        </pc:spChg>
        <pc:spChg chg="mod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5" creationId="{4DEB4069-70FF-465A-88DF-B0273A1ABF77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6" creationId="{FD00AB3F-8AFA-420C-A008-7986DD2D89B0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7" creationId="{DD73DE34-AED3-496A-A8ED-487912BF04FA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8" creationId="{C4864C94-2D40-4035-A2A4-7579F4643457}"/>
          </ac:spMkLst>
        </pc:spChg>
        <pc:spChg chg="add mod topLvl">
          <ac:chgData name="Csavarosbajszú Pixelbetyár" userId="7192c38303c7f57f" providerId="LiveId" clId="{A3E8B181-A504-40A7-A3FE-210289D787C7}" dt="2021-10-19T14:49:43.886" v="3169" actId="165"/>
          <ac:spMkLst>
            <pc:docMk/>
            <pc:sldMk cId="3193637749" sldId="261"/>
            <ac:spMk id="109" creationId="{DBC01582-6013-4814-AC6D-C2F26961D57A}"/>
          </ac:spMkLst>
        </pc:spChg>
        <pc:spChg chg="add del mod">
          <ac:chgData name="Csavarosbajszú Pixelbetyár" userId="7192c38303c7f57f" providerId="LiveId" clId="{A3E8B181-A504-40A7-A3FE-210289D787C7}" dt="2021-10-19T09:43:43.866" v="3126" actId="478"/>
          <ac:spMkLst>
            <pc:docMk/>
            <pc:sldMk cId="3193637749" sldId="261"/>
            <ac:spMk id="110" creationId="{8F1C98E6-0D0B-4907-9612-38E9BC015D0C}"/>
          </ac:spMkLst>
        </pc:spChg>
        <pc:spChg chg="add del mod">
          <ac:chgData name="Csavarosbajszú Pixelbetyár" userId="7192c38303c7f57f" providerId="LiveId" clId="{A3E8B181-A504-40A7-A3FE-210289D787C7}" dt="2021-10-19T09:43:38.750" v="3123" actId="478"/>
          <ac:spMkLst>
            <pc:docMk/>
            <pc:sldMk cId="3193637749" sldId="261"/>
            <ac:spMk id="111" creationId="{1837550D-C280-420C-ABEE-7B8483A710C4}"/>
          </ac:spMkLst>
        </pc:spChg>
        <pc:spChg chg="add del mod">
          <ac:chgData name="Csavarosbajszú Pixelbetyár" userId="7192c38303c7f57f" providerId="LiveId" clId="{A3E8B181-A504-40A7-A3FE-210289D787C7}" dt="2021-10-19T09:43:44.858" v="3127" actId="478"/>
          <ac:spMkLst>
            <pc:docMk/>
            <pc:sldMk cId="3193637749" sldId="261"/>
            <ac:spMk id="115" creationId="{F718E131-71AB-48A4-8BB9-6563490BFE46}"/>
          </ac:spMkLst>
        </pc:s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4" creationId="{DF1A2229-5D90-4F25-A4FE-B50954A1C56F}"/>
          </ac:grpSpMkLst>
        </pc:grpChg>
        <pc:grpChg chg="add del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10" creationId="{5144FFA0-8624-4C4C-9E6B-FF8550A70D7F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18" creationId="{417D4355-3DBB-41C5-8128-807D8CBEBDFA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26" creationId="{9D6523C5-AA75-45F1-B5AE-5DFCD3BC0557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32" creationId="{E9E424EA-5E7C-43D9-86A8-79758D7BA31A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39" creationId="{A8C59FAA-0AB8-4C8C-B571-CCF400CA3DA2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44" creationId="{17152860-889B-4069-9DB9-C6CFA4A95DAA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49" creationId="{17C8EBE6-36D6-4BF5-8151-4B28AFC4BF00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60" creationId="{EF1B3058-AD9E-41FD-BF1F-735CFF36D94F}"/>
          </ac:grpSpMkLst>
        </pc:grpChg>
        <pc:grpChg chg="mod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61" creationId="{031742E4-3FCB-42C6-8A09-388958D16B74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66" creationId="{AFAD1619-4BBE-493E-9401-C9F7C6E8DF2D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71" creationId="{C4D739E6-7EF7-4526-BFD3-D295323F2D58}"/>
          </ac:grpSpMkLst>
        </pc:grpChg>
        <pc:grpChg chg="add mod topLvl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99" creationId="{C5362328-00EC-4C55-B95A-A7356ED418EB}"/>
          </ac:grpSpMkLst>
        </pc:grpChg>
        <pc:grpChg chg="mod">
          <ac:chgData name="Csavarosbajszú Pixelbetyár" userId="7192c38303c7f57f" providerId="LiveId" clId="{A3E8B181-A504-40A7-A3FE-210289D787C7}" dt="2021-10-19T14:49:43.886" v="3169" actId="165"/>
          <ac:grpSpMkLst>
            <pc:docMk/>
            <pc:sldMk cId="3193637749" sldId="261"/>
            <ac:grpSpMk id="101" creationId="{84609C04-6065-443B-AD01-3CDC64F99C3E}"/>
          </ac:grpSpMkLst>
        </pc:grpChg>
        <pc:grpChg chg="add del mod">
          <ac:chgData name="Csavarosbajszú Pixelbetyár" userId="7192c38303c7f57f" providerId="LiveId" clId="{A3E8B181-A504-40A7-A3FE-210289D787C7}" dt="2021-10-20T08:47:18.625" v="3175" actId="14100"/>
          <ac:grpSpMkLst>
            <pc:docMk/>
            <pc:sldMk cId="3193637749" sldId="261"/>
            <ac:grpSpMk id="116" creationId="{95D4FA66-0AF4-4F3A-BF09-93B8C4D0E5F9}"/>
          </ac:grpSpMkLst>
        </pc:grpChg>
        <pc:picChg chg="add del mod">
          <ac:chgData name="Csavarosbajszú Pixelbetyár" userId="7192c38303c7f57f" providerId="LiveId" clId="{A3E8B181-A504-40A7-A3FE-210289D787C7}" dt="2021-10-19T09:45:17.245" v="3131" actId="478"/>
          <ac:picMkLst>
            <pc:docMk/>
            <pc:sldMk cId="3193637749" sldId="261"/>
            <ac:picMk id="118" creationId="{458F6D6C-C392-49C8-8424-3535B29A79D0}"/>
          </ac:picMkLst>
        </pc:picChg>
        <pc:cxnChg chg="add del mod">
          <ac:chgData name="Csavarosbajszú Pixelbetyár" userId="7192c38303c7f57f" providerId="LiveId" clId="{A3E8B181-A504-40A7-A3FE-210289D787C7}" dt="2021-10-19T09:43:27.208" v="3117" actId="478"/>
          <ac:cxnSpMkLst>
            <pc:docMk/>
            <pc:sldMk cId="3193637749" sldId="261"/>
            <ac:cxnSpMk id="90" creationId="{0B0C509F-CC12-4939-9EA9-70C33B41254B}"/>
          </ac:cxnSpMkLst>
        </pc:cxnChg>
        <pc:cxnChg chg="add del mod">
          <ac:chgData name="Csavarosbajszú Pixelbetyár" userId="7192c38303c7f57f" providerId="LiveId" clId="{A3E8B181-A504-40A7-A3FE-210289D787C7}" dt="2021-10-19T09:43:24.594" v="3116" actId="478"/>
          <ac:cxnSpMkLst>
            <pc:docMk/>
            <pc:sldMk cId="3193637749" sldId="261"/>
            <ac:cxnSpMk id="91" creationId="{3869ED1A-15D5-44F1-B15E-CBF3724038DC}"/>
          </ac:cxnSpMkLst>
        </pc:cxnChg>
        <pc:cxnChg chg="add del mod">
          <ac:chgData name="Csavarosbajszú Pixelbetyár" userId="7192c38303c7f57f" providerId="LiveId" clId="{A3E8B181-A504-40A7-A3FE-210289D787C7}" dt="2021-10-19T09:43:31.063" v="3119" actId="478"/>
          <ac:cxnSpMkLst>
            <pc:docMk/>
            <pc:sldMk cId="3193637749" sldId="261"/>
            <ac:cxnSpMk id="93" creationId="{F7344907-799D-4867-A375-CF042D9A2FC1}"/>
          </ac:cxnSpMkLst>
        </pc:cxnChg>
        <pc:cxnChg chg="add del mod">
          <ac:chgData name="Csavarosbajszú Pixelbetyár" userId="7192c38303c7f57f" providerId="LiveId" clId="{A3E8B181-A504-40A7-A3FE-210289D787C7}" dt="2021-10-19T09:43:31.063" v="3119" actId="478"/>
          <ac:cxnSpMkLst>
            <pc:docMk/>
            <pc:sldMk cId="3193637749" sldId="261"/>
            <ac:cxnSpMk id="94" creationId="{3C9CE390-DFBB-49AC-9830-CE8CDBBEACE1}"/>
          </ac:cxnSpMkLst>
        </pc:cxnChg>
        <pc:cxnChg chg="add del mod">
          <ac:chgData name="Csavarosbajszú Pixelbetyár" userId="7192c38303c7f57f" providerId="LiveId" clId="{A3E8B181-A504-40A7-A3FE-210289D787C7}" dt="2021-10-19T09:43:31.063" v="3119" actId="478"/>
          <ac:cxnSpMkLst>
            <pc:docMk/>
            <pc:sldMk cId="3193637749" sldId="261"/>
            <ac:cxnSpMk id="98" creationId="{51AF03E0-8A37-457D-AE2F-61AEF6731383}"/>
          </ac:cxnSpMkLst>
        </pc:cxnChg>
        <pc:cxnChg chg="add del mod">
          <ac:chgData name="Csavarosbajszú Pixelbetyár" userId="7192c38303c7f57f" providerId="LiveId" clId="{A3E8B181-A504-40A7-A3FE-210289D787C7}" dt="2021-10-19T09:43:41.424" v="3124" actId="478"/>
          <ac:cxnSpMkLst>
            <pc:docMk/>
            <pc:sldMk cId="3193637749" sldId="261"/>
            <ac:cxnSpMk id="112" creationId="{594B87B5-97AB-4004-B5A4-49ECA87A6C63}"/>
          </ac:cxnSpMkLst>
        </pc:cxnChg>
        <pc:cxnChg chg="add del mod">
          <ac:chgData name="Csavarosbajszú Pixelbetyár" userId="7192c38303c7f57f" providerId="LiveId" clId="{A3E8B181-A504-40A7-A3FE-210289D787C7}" dt="2021-10-19T09:43:42.359" v="3125" actId="478"/>
          <ac:cxnSpMkLst>
            <pc:docMk/>
            <pc:sldMk cId="3193637749" sldId="261"/>
            <ac:cxnSpMk id="113" creationId="{8258537A-FD87-4D3A-86D0-6BA34A84C599}"/>
          </ac:cxnSpMkLst>
        </pc:cxnChg>
        <pc:cxnChg chg="add del mod">
          <ac:chgData name="Csavarosbajszú Pixelbetyár" userId="7192c38303c7f57f" providerId="LiveId" clId="{A3E8B181-A504-40A7-A3FE-210289D787C7}" dt="2021-10-19T09:43:41.424" v="3124" actId="478"/>
          <ac:cxnSpMkLst>
            <pc:docMk/>
            <pc:sldMk cId="3193637749" sldId="261"/>
            <ac:cxnSpMk id="114" creationId="{E244AF85-90C6-4E4C-8238-08041C385043}"/>
          </ac:cxnSpMkLst>
        </pc:cxnChg>
      </pc:sldChg>
    </pc:docChg>
  </pc:docChgLst>
  <pc:docChgLst>
    <pc:chgData name="Vágner Máté" userId="f02a5a17-7713-4468-896a-12a40daecc15" providerId="ADAL" clId="{AD8ADA64-EBE2-4C7E-8016-C664000A3308}"/>
    <pc:docChg chg="addSld modSld">
      <pc:chgData name="Vágner Máté" userId="f02a5a17-7713-4468-896a-12a40daecc15" providerId="ADAL" clId="{AD8ADA64-EBE2-4C7E-8016-C664000A3308}" dt="2021-10-12T16:24:33.741" v="59" actId="20577"/>
      <pc:docMkLst>
        <pc:docMk/>
      </pc:docMkLst>
      <pc:sldChg chg="modSp new mod">
        <pc:chgData name="Vágner Máté" userId="f02a5a17-7713-4468-896a-12a40daecc15" providerId="ADAL" clId="{AD8ADA64-EBE2-4C7E-8016-C664000A3308}" dt="2021-10-12T16:23:53.999" v="3" actId="20577"/>
        <pc:sldMkLst>
          <pc:docMk/>
          <pc:sldMk cId="3498842297" sldId="258"/>
        </pc:sldMkLst>
        <pc:spChg chg="mod">
          <ac:chgData name="Vágner Máté" userId="f02a5a17-7713-4468-896a-12a40daecc15" providerId="ADAL" clId="{AD8ADA64-EBE2-4C7E-8016-C664000A3308}" dt="2021-10-12T16:23:53.999" v="3" actId="20577"/>
          <ac:spMkLst>
            <pc:docMk/>
            <pc:sldMk cId="3498842297" sldId="258"/>
            <ac:spMk id="2" creationId="{8CB7DEF5-817E-4037-8FA8-7FB76E4B1BAE}"/>
          </ac:spMkLst>
        </pc:spChg>
      </pc:sldChg>
      <pc:sldChg chg="modSp new mod">
        <pc:chgData name="Vágner Máté" userId="f02a5a17-7713-4468-896a-12a40daecc15" providerId="ADAL" clId="{AD8ADA64-EBE2-4C7E-8016-C664000A3308}" dt="2021-10-12T16:24:33.741" v="59" actId="20577"/>
        <pc:sldMkLst>
          <pc:docMk/>
          <pc:sldMk cId="2360121852" sldId="259"/>
        </pc:sldMkLst>
        <pc:spChg chg="mod">
          <ac:chgData name="Vágner Máté" userId="f02a5a17-7713-4468-896a-12a40daecc15" providerId="ADAL" clId="{AD8ADA64-EBE2-4C7E-8016-C664000A3308}" dt="2021-10-12T16:24:04.140" v="14" actId="20577"/>
          <ac:spMkLst>
            <pc:docMk/>
            <pc:sldMk cId="2360121852" sldId="259"/>
            <ac:spMk id="2" creationId="{25AFDAC8-94D3-4BC5-B112-015F0A584EF5}"/>
          </ac:spMkLst>
        </pc:spChg>
        <pc:spChg chg="mod">
          <ac:chgData name="Vágner Máté" userId="f02a5a17-7713-4468-896a-12a40daecc15" providerId="ADAL" clId="{AD8ADA64-EBE2-4C7E-8016-C664000A3308}" dt="2021-10-12T16:24:33.741" v="59" actId="20577"/>
          <ac:spMkLst>
            <pc:docMk/>
            <pc:sldMk cId="2360121852" sldId="259"/>
            <ac:spMk id="3" creationId="{FD378E2D-DAA1-4D21-9DBA-2CEC80B606DF}"/>
          </ac:spMkLst>
        </pc:spChg>
      </pc:sldChg>
    </pc:docChg>
  </pc:docChgLst>
  <pc:docChgLst>
    <pc:chgData name="Csavarosbajszú Pixelbetyár" userId="7192c38303c7f57f" providerId="LiveId" clId="{71571EF1-32FF-4ADF-8F97-BB7C1C3FBCBF}"/>
    <pc:docChg chg="undo custSel addSld delSld modSld sldOrd">
      <pc:chgData name="Csavarosbajszú Pixelbetyár" userId="7192c38303c7f57f" providerId="LiveId" clId="{71571EF1-32FF-4ADF-8F97-BB7C1C3FBCBF}" dt="2021-10-27T12:31:26.850" v="1112" actId="14100"/>
      <pc:docMkLst>
        <pc:docMk/>
      </pc:docMkLst>
      <pc:sldChg chg="modSp mod">
        <pc:chgData name="Csavarosbajszú Pixelbetyár" userId="7192c38303c7f57f" providerId="LiveId" clId="{71571EF1-32FF-4ADF-8F97-BB7C1C3FBCBF}" dt="2021-10-27T12:17:01.957" v="19" actId="20577"/>
        <pc:sldMkLst>
          <pc:docMk/>
          <pc:sldMk cId="424149524" sldId="256"/>
        </pc:sldMkLst>
        <pc:spChg chg="mod">
          <ac:chgData name="Csavarosbajszú Pixelbetyár" userId="7192c38303c7f57f" providerId="LiveId" clId="{71571EF1-32FF-4ADF-8F97-BB7C1C3FBCBF}" dt="2021-10-27T12:17:01.957" v="19" actId="20577"/>
          <ac:spMkLst>
            <pc:docMk/>
            <pc:sldMk cId="424149524" sldId="256"/>
            <ac:spMk id="2" creationId="{9AC34411-0275-48B1-8A40-7B9EF955C55A}"/>
          </ac:spMkLst>
        </pc:spChg>
      </pc:sldChg>
      <pc:sldChg chg="addSp delSp modSp new mod setBg">
        <pc:chgData name="Csavarosbajszú Pixelbetyár" userId="7192c38303c7f57f" providerId="LiveId" clId="{71571EF1-32FF-4ADF-8F97-BB7C1C3FBCBF}" dt="2021-10-27T12:29:23.900" v="1047" actId="1076"/>
        <pc:sldMkLst>
          <pc:docMk/>
          <pc:sldMk cId="2175032555" sldId="257"/>
        </pc:sldMkLst>
        <pc:spChg chg="mod">
          <ac:chgData name="Csavarosbajszú Pixelbetyár" userId="7192c38303c7f57f" providerId="LiveId" clId="{71571EF1-32FF-4ADF-8F97-BB7C1C3FBCBF}" dt="2021-10-27T12:29:23.900" v="1047" actId="1076"/>
          <ac:spMkLst>
            <pc:docMk/>
            <pc:sldMk cId="2175032555" sldId="257"/>
            <ac:spMk id="2" creationId="{48C04F9A-C9DF-42EE-955F-09578223D5E3}"/>
          </ac:spMkLst>
        </pc:spChg>
        <pc:spChg chg="del">
          <ac:chgData name="Csavarosbajszú Pixelbetyár" userId="7192c38303c7f57f" providerId="LiveId" clId="{71571EF1-32FF-4ADF-8F97-BB7C1C3FBCBF}" dt="2021-10-27T12:17:30.730" v="36" actId="22"/>
          <ac:spMkLst>
            <pc:docMk/>
            <pc:sldMk cId="2175032555" sldId="257"/>
            <ac:spMk id="3" creationId="{07097C64-0E4E-45CD-82BA-6A4757FB858B}"/>
          </ac:spMkLst>
        </pc:spChg>
        <pc:spChg chg="add mod">
          <ac:chgData name="Csavarosbajszú Pixelbetyár" userId="7192c38303c7f57f" providerId="LiveId" clId="{71571EF1-32FF-4ADF-8F97-BB7C1C3FBCBF}" dt="2021-10-27T12:29:09.651" v="1042" actId="27636"/>
          <ac:spMkLst>
            <pc:docMk/>
            <pc:sldMk cId="2175032555" sldId="257"/>
            <ac:spMk id="9" creationId="{40AF531A-959B-4129-949E-20871022DCCA}"/>
          </ac:spMkLst>
        </pc:spChg>
        <pc:picChg chg="add mod ord modCrop">
          <ac:chgData name="Csavarosbajszú Pixelbetyár" userId="7192c38303c7f57f" providerId="LiveId" clId="{71571EF1-32FF-4ADF-8F97-BB7C1C3FBCBF}" dt="2021-10-27T12:29:19.010" v="1045" actId="1076"/>
          <ac:picMkLst>
            <pc:docMk/>
            <pc:sldMk cId="2175032555" sldId="257"/>
            <ac:picMk id="5" creationId="{B3BE4E9A-004B-4A48-BE5D-11D36CDD422A}"/>
          </ac:picMkLst>
        </pc:picChg>
      </pc:sldChg>
      <pc:sldChg chg="del">
        <pc:chgData name="Csavarosbajszú Pixelbetyár" userId="7192c38303c7f57f" providerId="LiveId" clId="{71571EF1-32FF-4ADF-8F97-BB7C1C3FBCBF}" dt="2021-10-27T12:16:53.415" v="0" actId="47"/>
        <pc:sldMkLst>
          <pc:docMk/>
          <pc:sldMk cId="2932547944" sldId="257"/>
        </pc:sldMkLst>
      </pc:sldChg>
      <pc:sldChg chg="new del">
        <pc:chgData name="Csavarosbajszú Pixelbetyár" userId="7192c38303c7f57f" providerId="LiveId" clId="{71571EF1-32FF-4ADF-8F97-BB7C1C3FBCBF}" dt="2021-10-27T12:23:16.156" v="570" actId="47"/>
        <pc:sldMkLst>
          <pc:docMk/>
          <pc:sldMk cId="2430747534" sldId="258"/>
        </pc:sldMkLst>
      </pc:sldChg>
      <pc:sldChg chg="del">
        <pc:chgData name="Csavarosbajszú Pixelbetyár" userId="7192c38303c7f57f" providerId="LiveId" clId="{71571EF1-32FF-4ADF-8F97-BB7C1C3FBCBF}" dt="2021-10-27T12:16:53.866" v="1" actId="47"/>
        <pc:sldMkLst>
          <pc:docMk/>
          <pc:sldMk cId="3498842297" sldId="258"/>
        </pc:sldMkLst>
      </pc:sldChg>
      <pc:sldChg chg="new del">
        <pc:chgData name="Csavarosbajszú Pixelbetyár" userId="7192c38303c7f57f" providerId="LiveId" clId="{71571EF1-32FF-4ADF-8F97-BB7C1C3FBCBF}" dt="2021-10-27T12:30:56.593" v="1109" actId="47"/>
        <pc:sldMkLst>
          <pc:docMk/>
          <pc:sldMk cId="773526145" sldId="259"/>
        </pc:sldMkLst>
      </pc:sldChg>
      <pc:sldChg chg="del">
        <pc:chgData name="Csavarosbajszú Pixelbetyár" userId="7192c38303c7f57f" providerId="LiveId" clId="{71571EF1-32FF-4ADF-8F97-BB7C1C3FBCBF}" dt="2021-10-27T12:16:54.855" v="3" actId="47"/>
        <pc:sldMkLst>
          <pc:docMk/>
          <pc:sldMk cId="2360121852" sldId="259"/>
        </pc:sldMkLst>
      </pc:sldChg>
      <pc:sldChg chg="del">
        <pc:chgData name="Csavarosbajszú Pixelbetyár" userId="7192c38303c7f57f" providerId="LiveId" clId="{71571EF1-32FF-4ADF-8F97-BB7C1C3FBCBF}" dt="2021-10-27T12:16:55.275" v="4" actId="47"/>
        <pc:sldMkLst>
          <pc:docMk/>
          <pc:sldMk cId="770046333" sldId="260"/>
        </pc:sldMkLst>
      </pc:sldChg>
      <pc:sldChg chg="addSp delSp modSp new mod ord">
        <pc:chgData name="Csavarosbajszú Pixelbetyár" userId="7192c38303c7f57f" providerId="LiveId" clId="{71571EF1-32FF-4ADF-8F97-BB7C1C3FBCBF}" dt="2021-10-27T12:22:55.459" v="563" actId="1076"/>
        <pc:sldMkLst>
          <pc:docMk/>
          <pc:sldMk cId="2007441198" sldId="260"/>
        </pc:sldMkLst>
        <pc:spChg chg="mod">
          <ac:chgData name="Csavarosbajszú Pixelbetyár" userId="7192c38303c7f57f" providerId="LiveId" clId="{71571EF1-32FF-4ADF-8F97-BB7C1C3FBCBF}" dt="2021-10-27T12:22:15.334" v="530" actId="1076"/>
          <ac:spMkLst>
            <pc:docMk/>
            <pc:sldMk cId="2007441198" sldId="260"/>
            <ac:spMk id="2" creationId="{E25BC6C5-B151-449E-BDAE-2160BB7F8DD1}"/>
          </ac:spMkLst>
        </pc:spChg>
        <pc:spChg chg="del">
          <ac:chgData name="Csavarosbajszú Pixelbetyár" userId="7192c38303c7f57f" providerId="LiveId" clId="{71571EF1-32FF-4ADF-8F97-BB7C1C3FBCBF}" dt="2021-10-27T12:21:05.413" v="429" actId="22"/>
          <ac:spMkLst>
            <pc:docMk/>
            <pc:sldMk cId="2007441198" sldId="260"/>
            <ac:spMk id="3" creationId="{248F2DC3-2D7E-4D92-AE20-01A93C7DE07E}"/>
          </ac:spMkLst>
        </pc:spChg>
        <pc:spChg chg="add mod">
          <ac:chgData name="Csavarosbajszú Pixelbetyár" userId="7192c38303c7f57f" providerId="LiveId" clId="{71571EF1-32FF-4ADF-8F97-BB7C1C3FBCBF}" dt="2021-10-27T12:22:29.116" v="537" actId="1076"/>
          <ac:spMkLst>
            <pc:docMk/>
            <pc:sldMk cId="2007441198" sldId="260"/>
            <ac:spMk id="6" creationId="{CBFC8D90-8225-4A7D-AA55-271717977447}"/>
          </ac:spMkLst>
        </pc:spChg>
        <pc:spChg chg="add mod">
          <ac:chgData name="Csavarosbajszú Pixelbetyár" userId="7192c38303c7f57f" providerId="LiveId" clId="{71571EF1-32FF-4ADF-8F97-BB7C1C3FBCBF}" dt="2021-10-27T12:22:55.459" v="563" actId="1076"/>
          <ac:spMkLst>
            <pc:docMk/>
            <pc:sldMk cId="2007441198" sldId="260"/>
            <ac:spMk id="8" creationId="{BA8CBD08-9655-4157-B569-BD95560952C0}"/>
          </ac:spMkLst>
        </pc:spChg>
        <pc:picChg chg="add mod ord">
          <ac:chgData name="Csavarosbajszú Pixelbetyár" userId="7192c38303c7f57f" providerId="LiveId" clId="{71571EF1-32FF-4ADF-8F97-BB7C1C3FBCBF}" dt="2021-10-27T12:22:26.119" v="536" actId="14100"/>
          <ac:picMkLst>
            <pc:docMk/>
            <pc:sldMk cId="2007441198" sldId="260"/>
            <ac:picMk id="5" creationId="{D1CC222B-46F2-41EE-BDE0-D73333E1E11D}"/>
          </ac:picMkLst>
        </pc:picChg>
      </pc:sldChg>
      <pc:sldChg chg="del">
        <pc:chgData name="Csavarosbajszú Pixelbetyár" userId="7192c38303c7f57f" providerId="LiveId" clId="{71571EF1-32FF-4ADF-8F97-BB7C1C3FBCBF}" dt="2021-10-27T12:16:54.374" v="2" actId="47"/>
        <pc:sldMkLst>
          <pc:docMk/>
          <pc:sldMk cId="3193637749" sldId="261"/>
        </pc:sldMkLst>
      </pc:sldChg>
      <pc:sldChg chg="modSp add mod">
        <pc:chgData name="Csavarosbajszú Pixelbetyár" userId="7192c38303c7f57f" providerId="LiveId" clId="{71571EF1-32FF-4ADF-8F97-BB7C1C3FBCBF}" dt="2021-10-27T12:24:28.590" v="681" actId="6549"/>
        <pc:sldMkLst>
          <pc:docMk/>
          <pc:sldMk cId="3534629823" sldId="261"/>
        </pc:sldMkLst>
        <pc:spChg chg="mod">
          <ac:chgData name="Csavarosbajszú Pixelbetyár" userId="7192c38303c7f57f" providerId="LiveId" clId="{71571EF1-32FF-4ADF-8F97-BB7C1C3FBCBF}" dt="2021-10-27T12:24:02.976" v="577" actId="14100"/>
          <ac:spMkLst>
            <pc:docMk/>
            <pc:sldMk cId="3534629823" sldId="261"/>
            <ac:spMk id="6" creationId="{CBFC8D90-8225-4A7D-AA55-271717977447}"/>
          </ac:spMkLst>
        </pc:spChg>
        <pc:spChg chg="mod">
          <ac:chgData name="Csavarosbajszú Pixelbetyár" userId="7192c38303c7f57f" providerId="LiveId" clId="{71571EF1-32FF-4ADF-8F97-BB7C1C3FBCBF}" dt="2021-10-27T12:24:28.590" v="681" actId="6549"/>
          <ac:spMkLst>
            <pc:docMk/>
            <pc:sldMk cId="3534629823" sldId="261"/>
            <ac:spMk id="8" creationId="{BA8CBD08-9655-4157-B569-BD95560952C0}"/>
          </ac:spMkLst>
        </pc:spChg>
        <pc:picChg chg="mod">
          <ac:chgData name="Csavarosbajszú Pixelbetyár" userId="7192c38303c7f57f" providerId="LiveId" clId="{71571EF1-32FF-4ADF-8F97-BB7C1C3FBCBF}" dt="2021-10-27T12:23:51.259" v="574" actId="14826"/>
          <ac:picMkLst>
            <pc:docMk/>
            <pc:sldMk cId="3534629823" sldId="261"/>
            <ac:picMk id="5" creationId="{D1CC222B-46F2-41EE-BDE0-D73333E1E11D}"/>
          </ac:picMkLst>
        </pc:picChg>
      </pc:sldChg>
      <pc:sldChg chg="modSp add mod">
        <pc:chgData name="Csavarosbajszú Pixelbetyár" userId="7192c38303c7f57f" providerId="LiveId" clId="{71571EF1-32FF-4ADF-8F97-BB7C1C3FBCBF}" dt="2021-10-27T12:26:47.475" v="829" actId="14826"/>
        <pc:sldMkLst>
          <pc:docMk/>
          <pc:sldMk cId="1270514941" sldId="262"/>
        </pc:sldMkLst>
        <pc:spChg chg="mod">
          <ac:chgData name="Csavarosbajszú Pixelbetyár" userId="7192c38303c7f57f" providerId="LiveId" clId="{71571EF1-32FF-4ADF-8F97-BB7C1C3FBCBF}" dt="2021-10-27T12:25:11.177" v="766" actId="1076"/>
          <ac:spMkLst>
            <pc:docMk/>
            <pc:sldMk cId="1270514941" sldId="262"/>
            <ac:spMk id="6" creationId="{CBFC8D90-8225-4A7D-AA55-271717977447}"/>
          </ac:spMkLst>
        </pc:spChg>
        <pc:spChg chg="mod">
          <ac:chgData name="Csavarosbajszú Pixelbetyár" userId="7192c38303c7f57f" providerId="LiveId" clId="{71571EF1-32FF-4ADF-8F97-BB7C1C3FBCBF}" dt="2021-10-27T12:25:02.763" v="764" actId="14100"/>
          <ac:spMkLst>
            <pc:docMk/>
            <pc:sldMk cId="1270514941" sldId="262"/>
            <ac:spMk id="8" creationId="{BA8CBD08-9655-4157-B569-BD95560952C0}"/>
          </ac:spMkLst>
        </pc:spChg>
        <pc:picChg chg="mod">
          <ac:chgData name="Csavarosbajszú Pixelbetyár" userId="7192c38303c7f57f" providerId="LiveId" clId="{71571EF1-32FF-4ADF-8F97-BB7C1C3FBCBF}" dt="2021-10-27T12:26:47.475" v="829" actId="14826"/>
          <ac:picMkLst>
            <pc:docMk/>
            <pc:sldMk cId="1270514941" sldId="262"/>
            <ac:picMk id="5" creationId="{D1CC222B-46F2-41EE-BDE0-D73333E1E11D}"/>
          </ac:picMkLst>
        </pc:picChg>
      </pc:sldChg>
      <pc:sldChg chg="addSp delSp modSp add mod ord">
        <pc:chgData name="Csavarosbajszú Pixelbetyár" userId="7192c38303c7f57f" providerId="LiveId" clId="{71571EF1-32FF-4ADF-8F97-BB7C1C3FBCBF}" dt="2021-10-27T12:31:26.850" v="1112" actId="14100"/>
        <pc:sldMkLst>
          <pc:docMk/>
          <pc:sldMk cId="1412651907" sldId="263"/>
        </pc:sldMkLst>
        <pc:spChg chg="del">
          <ac:chgData name="Csavarosbajszú Pixelbetyár" userId="7192c38303c7f57f" providerId="LiveId" clId="{71571EF1-32FF-4ADF-8F97-BB7C1C3FBCBF}" dt="2021-10-27T12:26:03.866" v="770" actId="478"/>
          <ac:spMkLst>
            <pc:docMk/>
            <pc:sldMk cId="1412651907" sldId="263"/>
            <ac:spMk id="6" creationId="{CBFC8D90-8225-4A7D-AA55-271717977447}"/>
          </ac:spMkLst>
        </pc:spChg>
        <pc:spChg chg="add mod">
          <ac:chgData name="Csavarosbajszú Pixelbetyár" userId="7192c38303c7f57f" providerId="LiveId" clId="{71571EF1-32FF-4ADF-8F97-BB7C1C3FBCBF}" dt="2021-10-27T12:31:26.850" v="1112" actId="14100"/>
          <ac:spMkLst>
            <pc:docMk/>
            <pc:sldMk cId="1412651907" sldId="263"/>
            <ac:spMk id="7" creationId="{6396C648-E197-41C7-A8E3-1BD8C22FE2A1}"/>
          </ac:spMkLst>
        </pc:spChg>
        <pc:spChg chg="mod">
          <ac:chgData name="Csavarosbajszú Pixelbetyár" userId="7192c38303c7f57f" providerId="LiveId" clId="{71571EF1-32FF-4ADF-8F97-BB7C1C3FBCBF}" dt="2021-10-27T12:26:20.999" v="828" actId="20577"/>
          <ac:spMkLst>
            <pc:docMk/>
            <pc:sldMk cId="1412651907" sldId="263"/>
            <ac:spMk id="8" creationId="{BA8CBD08-9655-4157-B569-BD95560952C0}"/>
          </ac:spMkLst>
        </pc:spChg>
        <pc:picChg chg="mod">
          <ac:chgData name="Csavarosbajszú Pixelbetyár" userId="7192c38303c7f57f" providerId="LiveId" clId="{71571EF1-32FF-4ADF-8F97-BB7C1C3FBCBF}" dt="2021-10-27T12:25:57.745" v="767" actId="14826"/>
          <ac:picMkLst>
            <pc:docMk/>
            <pc:sldMk cId="1412651907" sldId="263"/>
            <ac:picMk id="5" creationId="{D1CC222B-46F2-41EE-BDE0-D73333E1E11D}"/>
          </ac:picMkLst>
        </pc:picChg>
      </pc:sldChg>
      <pc:sldChg chg="addSp delSp modSp add mod">
        <pc:chgData name="Csavarosbajszú Pixelbetyár" userId="7192c38303c7f57f" providerId="LiveId" clId="{71571EF1-32FF-4ADF-8F97-BB7C1C3FBCBF}" dt="2021-10-27T12:29:42.137" v="1050" actId="14826"/>
        <pc:sldMkLst>
          <pc:docMk/>
          <pc:sldMk cId="2212920040" sldId="264"/>
        </pc:sldMkLst>
        <pc:spChg chg="mod">
          <ac:chgData name="Csavarosbajszú Pixelbetyár" userId="7192c38303c7f57f" providerId="LiveId" clId="{71571EF1-32FF-4ADF-8F97-BB7C1C3FBCBF}" dt="2021-10-27T12:27:29.468" v="920" actId="14100"/>
          <ac:spMkLst>
            <pc:docMk/>
            <pc:sldMk cId="2212920040" sldId="264"/>
            <ac:spMk id="6" creationId="{CBFC8D90-8225-4A7D-AA55-271717977447}"/>
          </ac:spMkLst>
        </pc:spChg>
        <pc:spChg chg="mod">
          <ac:chgData name="Csavarosbajszú Pixelbetyár" userId="7192c38303c7f57f" providerId="LiveId" clId="{71571EF1-32FF-4ADF-8F97-BB7C1C3FBCBF}" dt="2021-10-27T12:27:23.806" v="918" actId="1076"/>
          <ac:spMkLst>
            <pc:docMk/>
            <pc:sldMk cId="2212920040" sldId="264"/>
            <ac:spMk id="8" creationId="{BA8CBD08-9655-4157-B569-BD95560952C0}"/>
          </ac:spMkLst>
        </pc:spChg>
        <pc:picChg chg="add del">
          <ac:chgData name="Csavarosbajszú Pixelbetyár" userId="7192c38303c7f57f" providerId="LiveId" clId="{71571EF1-32FF-4ADF-8F97-BB7C1C3FBCBF}" dt="2021-10-27T12:29:40.151" v="1049" actId="22"/>
          <ac:picMkLst>
            <pc:docMk/>
            <pc:sldMk cId="2212920040" sldId="264"/>
            <ac:picMk id="4" creationId="{64BEB21E-D4BB-4F37-A890-1ACE284398D3}"/>
          </ac:picMkLst>
        </pc:picChg>
        <pc:picChg chg="mod">
          <ac:chgData name="Csavarosbajszú Pixelbetyár" userId="7192c38303c7f57f" providerId="LiveId" clId="{71571EF1-32FF-4ADF-8F97-BB7C1C3FBCBF}" dt="2021-10-27T12:29:42.137" v="1050" actId="14826"/>
          <ac:picMkLst>
            <pc:docMk/>
            <pc:sldMk cId="2212920040" sldId="264"/>
            <ac:picMk id="5" creationId="{D1CC222B-46F2-41EE-BDE0-D73333E1E11D}"/>
          </ac:picMkLst>
        </pc:picChg>
      </pc:sldChg>
      <pc:sldChg chg="addSp delSp modSp add mod">
        <pc:chgData name="Csavarosbajszú Pixelbetyár" userId="7192c38303c7f57f" providerId="LiveId" clId="{71571EF1-32FF-4ADF-8F97-BB7C1C3FBCBF}" dt="2021-10-27T12:30:52.119" v="1108" actId="20577"/>
        <pc:sldMkLst>
          <pc:docMk/>
          <pc:sldMk cId="4106067558" sldId="265"/>
        </pc:sldMkLst>
        <pc:spChg chg="add del mod">
          <ac:chgData name="Csavarosbajszú Pixelbetyár" userId="7192c38303c7f57f" providerId="LiveId" clId="{71571EF1-32FF-4ADF-8F97-BB7C1C3FBCBF}" dt="2021-10-27T12:30:31.816" v="1058" actId="14100"/>
          <ac:spMkLst>
            <pc:docMk/>
            <pc:sldMk cId="4106067558" sldId="265"/>
            <ac:spMk id="6" creationId="{CBFC8D90-8225-4A7D-AA55-271717977447}"/>
          </ac:spMkLst>
        </pc:spChg>
        <pc:spChg chg="mod">
          <ac:chgData name="Csavarosbajszú Pixelbetyár" userId="7192c38303c7f57f" providerId="LiveId" clId="{71571EF1-32FF-4ADF-8F97-BB7C1C3FBCBF}" dt="2021-10-27T12:30:52.119" v="1108" actId="20577"/>
          <ac:spMkLst>
            <pc:docMk/>
            <pc:sldMk cId="4106067558" sldId="265"/>
            <ac:spMk id="8" creationId="{BA8CBD08-9655-4157-B569-BD95560952C0}"/>
          </ac:spMkLst>
        </pc:spChg>
        <pc:picChg chg="mod">
          <ac:chgData name="Csavarosbajszú Pixelbetyár" userId="7192c38303c7f57f" providerId="LiveId" clId="{71571EF1-32FF-4ADF-8F97-BB7C1C3FBCBF}" dt="2021-10-27T12:30:24.199" v="1054" actId="14826"/>
          <ac:picMkLst>
            <pc:docMk/>
            <pc:sldMk cId="4106067558" sldId="265"/>
            <ac:picMk id="5" creationId="{D1CC222B-46F2-41EE-BDE0-D73333E1E11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C34411-0275-48B1-8A40-7B9EF955C5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Okosház vezérlő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66C9188-567C-4510-9031-F53282652B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Okosház projekt – Vágner Máté – CHIYE1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4149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C04F9A-C9DF-42EE-955F-09578223D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88" y="201548"/>
            <a:ext cx="8596668" cy="805132"/>
          </a:xfrm>
        </p:spPr>
        <p:txBody>
          <a:bodyPr anchor="t">
            <a:normAutofit/>
          </a:bodyPr>
          <a:lstStyle/>
          <a:p>
            <a:r>
              <a:rPr lang="hu-HU" dirty="0"/>
              <a:t>Kezelőfelület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AF531A-959B-4129-949E-20871022D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3831" y="1006680"/>
            <a:ext cx="3057505" cy="5241720"/>
          </a:xfrm>
        </p:spPr>
        <p:txBody>
          <a:bodyPr>
            <a:normAutofit lnSpcReduction="10000"/>
          </a:bodyPr>
          <a:lstStyle/>
          <a:p>
            <a:r>
              <a:rPr lang="hu-HU" dirty="0"/>
              <a:t>6 ember vezérlése támogatott.</a:t>
            </a:r>
          </a:p>
          <a:p>
            <a:r>
              <a:rPr lang="hu-HU" dirty="0"/>
              <a:t>Őket szabadon navigálhatjuk a házon belül</a:t>
            </a:r>
          </a:p>
          <a:p>
            <a:r>
              <a:rPr lang="hu-HU" dirty="0"/>
              <a:t>Be és ki is tudnak menni a házból.</a:t>
            </a:r>
          </a:p>
          <a:p>
            <a:r>
              <a:rPr lang="hu-HU" dirty="0"/>
              <a:t>Jelenleg még csak a világítás vezérlése van intelligensen megoldva.</a:t>
            </a:r>
          </a:p>
          <a:p>
            <a:r>
              <a:rPr lang="hu-HU" dirty="0"/>
              <a:t>A világítás vezérlés engedélyezését jelenleg egy gombbal engedélyezhetjük.</a:t>
            </a:r>
          </a:p>
          <a:p>
            <a:r>
              <a:rPr lang="hu-HU" dirty="0"/>
              <a:t>A szimulált világ állapotát leolvasva vezérlem a vezérlendő folyamatokat.</a:t>
            </a:r>
            <a:endParaRPr lang="en-US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3BE4E9A-004B-4A48-BE5D-11D36CDD4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-1" r="-35" b="-1"/>
          <a:stretch/>
        </p:blipFill>
        <p:spPr>
          <a:xfrm>
            <a:off x="0" y="1006680"/>
            <a:ext cx="6893833" cy="465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32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72770"/>
            <a:ext cx="8774884" cy="5929767"/>
          </a:xfr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BFC8D90-8225-4A7D-AA55-271717977447}"/>
              </a:ext>
            </a:extLst>
          </p:cNvPr>
          <p:cNvSpPr/>
          <p:nvPr/>
        </p:nvSpPr>
        <p:spPr>
          <a:xfrm>
            <a:off x="2290194" y="6056851"/>
            <a:ext cx="520117" cy="310393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541089" y="6502537"/>
            <a:ext cx="7361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Érkezés gombra kattintva a kiválasztott családtag belép az épületbe.</a:t>
            </a:r>
          </a:p>
        </p:txBody>
      </p:sp>
    </p:spTree>
    <p:extLst>
      <p:ext uri="{BB962C8B-B14F-4D97-AF65-F5344CB8AC3E}">
        <p14:creationId xmlns:p14="http://schemas.microsoft.com/office/powerpoint/2010/main" val="2007441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572771"/>
            <a:ext cx="8774884" cy="5929765"/>
          </a:xfr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BFC8D90-8225-4A7D-AA55-271717977447}"/>
              </a:ext>
            </a:extLst>
          </p:cNvPr>
          <p:cNvSpPr/>
          <p:nvPr/>
        </p:nvSpPr>
        <p:spPr>
          <a:xfrm>
            <a:off x="897622" y="5974836"/>
            <a:ext cx="914400" cy="527700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541089" y="6502537"/>
            <a:ext cx="7361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A navigációs gombokkal mozgatható a kiválasztott családtag.</a:t>
            </a:r>
          </a:p>
        </p:txBody>
      </p:sp>
    </p:spTree>
    <p:extLst>
      <p:ext uri="{BB962C8B-B14F-4D97-AF65-F5344CB8AC3E}">
        <p14:creationId xmlns:p14="http://schemas.microsoft.com/office/powerpoint/2010/main" val="353462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572771"/>
            <a:ext cx="8774884" cy="5929765"/>
          </a:xfr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541089" y="6502537"/>
            <a:ext cx="7361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Egyszerre több családtag is tartózkodhat az épületen belül.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396C648-E197-41C7-A8E3-1BD8C22FE2A1}"/>
              </a:ext>
            </a:extLst>
          </p:cNvPr>
          <p:cNvSpPr/>
          <p:nvPr/>
        </p:nvSpPr>
        <p:spPr>
          <a:xfrm>
            <a:off x="7860484" y="958219"/>
            <a:ext cx="914400" cy="1961149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265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572771"/>
            <a:ext cx="8774884" cy="5929765"/>
          </a:xfr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BFC8D90-8225-4A7D-AA55-271717977447}"/>
              </a:ext>
            </a:extLst>
          </p:cNvPr>
          <p:cNvSpPr/>
          <p:nvPr/>
        </p:nvSpPr>
        <p:spPr>
          <a:xfrm>
            <a:off x="1795244" y="6048462"/>
            <a:ext cx="520117" cy="310393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541088" y="6502537"/>
            <a:ext cx="8233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A távozás gomb megnyomására távozik a kiválasztott családtag az épületből.</a:t>
            </a:r>
          </a:p>
        </p:txBody>
      </p:sp>
    </p:spTree>
    <p:extLst>
      <p:ext uri="{BB962C8B-B14F-4D97-AF65-F5344CB8AC3E}">
        <p14:creationId xmlns:p14="http://schemas.microsoft.com/office/powerpoint/2010/main" val="1270514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572771"/>
            <a:ext cx="8774884" cy="5929765"/>
          </a:xfr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BFC8D90-8225-4A7D-AA55-271717977447}"/>
              </a:ext>
            </a:extLst>
          </p:cNvPr>
          <p:cNvSpPr/>
          <p:nvPr/>
        </p:nvSpPr>
        <p:spPr>
          <a:xfrm>
            <a:off x="8078598" y="5134062"/>
            <a:ext cx="520117" cy="377505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331363" y="6502537"/>
            <a:ext cx="903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A világítás gomb megnyomására bekapcsol a mozgásérzékelő alapú világításvezérlés.</a:t>
            </a:r>
          </a:p>
        </p:txBody>
      </p:sp>
    </p:spTree>
    <p:extLst>
      <p:ext uri="{BB962C8B-B14F-4D97-AF65-F5344CB8AC3E}">
        <p14:creationId xmlns:p14="http://schemas.microsoft.com/office/powerpoint/2010/main" val="2212920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5BC6C5-B151-449E-BDAE-2160BB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0"/>
            <a:ext cx="8596668" cy="724250"/>
          </a:xfrm>
        </p:spPr>
        <p:txBody>
          <a:bodyPr>
            <a:normAutofit/>
          </a:bodyPr>
          <a:lstStyle/>
          <a:p>
            <a:r>
              <a:rPr lang="hu-HU" dirty="0"/>
              <a:t>Működés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1CC222B-46F2-41EE-BDE0-D73333E1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5122" y="572771"/>
            <a:ext cx="8484640" cy="5929765"/>
          </a:xfr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BFC8D90-8225-4A7D-AA55-271717977447}"/>
              </a:ext>
            </a:extLst>
          </p:cNvPr>
          <p:cNvSpPr/>
          <p:nvPr/>
        </p:nvSpPr>
        <p:spPr>
          <a:xfrm>
            <a:off x="7759816" y="5907724"/>
            <a:ext cx="671120" cy="377505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8CBD08-9655-4157-B569-BD95560952C0}"/>
              </a:ext>
            </a:extLst>
          </p:cNvPr>
          <p:cNvSpPr txBox="1"/>
          <p:nvPr/>
        </p:nvSpPr>
        <p:spPr>
          <a:xfrm>
            <a:off x="331363" y="6502537"/>
            <a:ext cx="9039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dirty="0"/>
              <a:t>A leállítás gomb megnyomására leáll a szimuláció és a vezérlés is.</a:t>
            </a:r>
          </a:p>
        </p:txBody>
      </p:sp>
    </p:spTree>
    <p:extLst>
      <p:ext uri="{BB962C8B-B14F-4D97-AF65-F5344CB8AC3E}">
        <p14:creationId xmlns:p14="http://schemas.microsoft.com/office/powerpoint/2010/main" val="4106067558"/>
      </p:ext>
    </p:extLst>
  </p:cSld>
  <p:clrMapOvr>
    <a:masterClrMapping/>
  </p:clrMapOvr>
</p:sld>
</file>

<file path=ppt/theme/theme1.xml><?xml version="1.0" encoding="utf-8"?>
<a:theme xmlns:a="http://schemas.openxmlformats.org/drawingml/2006/main" name="Dimenzió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331</TotalTime>
  <Words>125</Words>
  <Application>Microsoft Office PowerPoint</Application>
  <PresentationFormat>Szélesvásznú</PresentationFormat>
  <Paragraphs>21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Dimenzió</vt:lpstr>
      <vt:lpstr>Okosház vezérlő</vt:lpstr>
      <vt:lpstr>Kezelőfelület</vt:lpstr>
      <vt:lpstr>Működés</vt:lpstr>
      <vt:lpstr>Működés</vt:lpstr>
      <vt:lpstr>Működés</vt:lpstr>
      <vt:lpstr>Működés</vt:lpstr>
      <vt:lpstr>Működés</vt:lpstr>
      <vt:lpstr>Működés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Ház termikus ellenállása</dc:title>
  <dc:creator>Vágner Máté</dc:creator>
  <cp:lastModifiedBy>Vágner Máté</cp:lastModifiedBy>
  <cp:revision>1</cp:revision>
  <dcterms:created xsi:type="dcterms:W3CDTF">2021-10-12T16:17:03Z</dcterms:created>
  <dcterms:modified xsi:type="dcterms:W3CDTF">2021-10-27T12:31:27Z</dcterms:modified>
</cp:coreProperties>
</file>

<file path=docProps/thumbnail.jpeg>
</file>